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sldIdLst>
    <p:sldId id="2062" r:id="rId4"/>
    <p:sldId id="313" r:id="rId6"/>
    <p:sldId id="336" r:id="rId7"/>
    <p:sldId id="305" r:id="rId8"/>
    <p:sldId id="2063" r:id="rId9"/>
    <p:sldId id="2088" r:id="rId10"/>
    <p:sldId id="303" r:id="rId11"/>
    <p:sldId id="2064" r:id="rId12"/>
    <p:sldId id="1031" r:id="rId13"/>
    <p:sldId id="1346" r:id="rId14"/>
    <p:sldId id="2065" r:id="rId15"/>
    <p:sldId id="2066" r:id="rId16"/>
    <p:sldId id="459" r:id="rId17"/>
    <p:sldId id="2089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79" autoAdjust="0"/>
    <p:restoredTop sz="94674"/>
  </p:normalViewPr>
  <p:slideViewPr>
    <p:cSldViewPr snapToGrid="0">
      <p:cViewPr>
        <p:scale>
          <a:sx n="75" d="100"/>
          <a:sy n="75" d="100"/>
        </p:scale>
        <p:origin x="-1860" y="-804"/>
      </p:cViewPr>
      <p:guideLst>
        <p:guide orient="horz" pos="215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gs" Target="tags/tag100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E20992-B331-430C-912A-6089DC201D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D47B2-316D-4BB4-A73E-16C81194164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755304" y="6739570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下载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http://www.1ppt.com/xiazai/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3A44A-2974-4FB2-BAE5-F338A67DCE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5874B-34ED-44E9-92EB-5BAF04CE195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1.xml"/><Relationship Id="rId1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4.png"/><Relationship Id="rId3" Type="http://schemas.openxmlformats.org/officeDocument/2006/relationships/tags" Target="../tags/tag55.xml"/><Relationship Id="rId2" Type="http://schemas.openxmlformats.org/officeDocument/2006/relationships/image" Target="../media/image2.png"/><Relationship Id="rId1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59.xml"/><Relationship Id="rId1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image" Target="../media/image5.png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7" Type="http://schemas.openxmlformats.org/officeDocument/2006/relationships/notesSlide" Target="../notesSlides/notesSlide13.xml"/><Relationship Id="rId26" Type="http://schemas.openxmlformats.org/officeDocument/2006/relationships/slideLayout" Target="../slideLayouts/slideLayout8.xml"/><Relationship Id="rId25" Type="http://schemas.openxmlformats.org/officeDocument/2006/relationships/image" Target="../media/image8.png"/><Relationship Id="rId24" Type="http://schemas.openxmlformats.org/officeDocument/2006/relationships/tags" Target="../tags/tag79.xml"/><Relationship Id="rId23" Type="http://schemas.openxmlformats.org/officeDocument/2006/relationships/tags" Target="../tags/tag78.xml"/><Relationship Id="rId22" Type="http://schemas.openxmlformats.org/officeDocument/2006/relationships/tags" Target="../tags/tag77.xml"/><Relationship Id="rId21" Type="http://schemas.openxmlformats.org/officeDocument/2006/relationships/tags" Target="../tags/tag76.xml"/><Relationship Id="rId20" Type="http://schemas.openxmlformats.org/officeDocument/2006/relationships/tags" Target="../tags/tag75.xml"/><Relationship Id="rId2" Type="http://schemas.openxmlformats.org/officeDocument/2006/relationships/tags" Target="../tags/tag60.xml"/><Relationship Id="rId19" Type="http://schemas.openxmlformats.org/officeDocument/2006/relationships/tags" Target="../tags/tag74.xml"/><Relationship Id="rId18" Type="http://schemas.openxmlformats.org/officeDocument/2006/relationships/tags" Target="../tags/tag73.xml"/><Relationship Id="rId17" Type="http://schemas.openxmlformats.org/officeDocument/2006/relationships/tags" Target="../tags/tag72.xml"/><Relationship Id="rId16" Type="http://schemas.openxmlformats.org/officeDocument/2006/relationships/tags" Target="../tags/tag71.xml"/><Relationship Id="rId15" Type="http://schemas.openxmlformats.org/officeDocument/2006/relationships/tags" Target="../tags/tag70.xml"/><Relationship Id="rId14" Type="http://schemas.openxmlformats.org/officeDocument/2006/relationships/tags" Target="../tags/tag69.xml"/><Relationship Id="rId13" Type="http://schemas.openxmlformats.org/officeDocument/2006/relationships/tags" Target="../tags/tag68.xml"/><Relationship Id="rId12" Type="http://schemas.openxmlformats.org/officeDocument/2006/relationships/image" Target="../media/image7.png"/><Relationship Id="rId11" Type="http://schemas.openxmlformats.org/officeDocument/2006/relationships/tags" Target="../tags/tag67.xml"/><Relationship Id="rId10" Type="http://schemas.openxmlformats.org/officeDocument/2006/relationships/tags" Target="../tags/tag66.xml"/><Relationship Id="rId1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image" Target="../media/image5.png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7" Type="http://schemas.openxmlformats.org/officeDocument/2006/relationships/notesSlide" Target="../notesSlides/notesSlide14.xml"/><Relationship Id="rId26" Type="http://schemas.openxmlformats.org/officeDocument/2006/relationships/slideLayout" Target="../slideLayouts/slideLayout8.xml"/><Relationship Id="rId25" Type="http://schemas.openxmlformats.org/officeDocument/2006/relationships/image" Target="../media/image9.png"/><Relationship Id="rId24" Type="http://schemas.openxmlformats.org/officeDocument/2006/relationships/tags" Target="../tags/tag99.xml"/><Relationship Id="rId23" Type="http://schemas.openxmlformats.org/officeDocument/2006/relationships/tags" Target="../tags/tag98.xml"/><Relationship Id="rId22" Type="http://schemas.openxmlformats.org/officeDocument/2006/relationships/tags" Target="../tags/tag97.xml"/><Relationship Id="rId21" Type="http://schemas.openxmlformats.org/officeDocument/2006/relationships/tags" Target="../tags/tag96.xml"/><Relationship Id="rId20" Type="http://schemas.openxmlformats.org/officeDocument/2006/relationships/tags" Target="../tags/tag95.xml"/><Relationship Id="rId2" Type="http://schemas.openxmlformats.org/officeDocument/2006/relationships/tags" Target="../tags/tag80.xml"/><Relationship Id="rId19" Type="http://schemas.openxmlformats.org/officeDocument/2006/relationships/tags" Target="../tags/tag94.xml"/><Relationship Id="rId18" Type="http://schemas.openxmlformats.org/officeDocument/2006/relationships/tags" Target="../tags/tag93.xml"/><Relationship Id="rId17" Type="http://schemas.openxmlformats.org/officeDocument/2006/relationships/tags" Target="../tags/tag92.xml"/><Relationship Id="rId16" Type="http://schemas.openxmlformats.org/officeDocument/2006/relationships/tags" Target="../tags/tag91.xml"/><Relationship Id="rId15" Type="http://schemas.openxmlformats.org/officeDocument/2006/relationships/tags" Target="../tags/tag90.xml"/><Relationship Id="rId14" Type="http://schemas.openxmlformats.org/officeDocument/2006/relationships/tags" Target="../tags/tag89.xml"/><Relationship Id="rId13" Type="http://schemas.openxmlformats.org/officeDocument/2006/relationships/tags" Target="../tags/tag88.xml"/><Relationship Id="rId12" Type="http://schemas.openxmlformats.org/officeDocument/2006/relationships/image" Target="../media/image7.png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image" Target="../media/image3.png"/><Relationship Id="rId6" Type="http://schemas.openxmlformats.org/officeDocument/2006/relationships/tags" Target="../tags/tag11.xml"/><Relationship Id="rId5" Type="http://schemas.openxmlformats.org/officeDocument/2006/relationships/image" Target="../media/image2.png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image" Target="../media/image1.png"/><Relationship Id="rId13" Type="http://schemas.openxmlformats.org/officeDocument/2006/relationships/notesSlide" Target="../notesSlides/notesSlide4.xml"/><Relationship Id="rId12" Type="http://schemas.openxmlformats.org/officeDocument/2006/relationships/slideLayout" Target="../slideLayouts/slideLayout8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tags" Target="../tags/tag8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8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19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image" Target="../media/image2.png"/><Relationship Id="rId4" Type="http://schemas.openxmlformats.org/officeDocument/2006/relationships/tags" Target="../tags/tag22.xml"/><Relationship Id="rId34" Type="http://schemas.openxmlformats.org/officeDocument/2006/relationships/notesSlide" Target="../notesSlides/notesSlide7.xml"/><Relationship Id="rId33" Type="http://schemas.openxmlformats.org/officeDocument/2006/relationships/slideLayout" Target="../slideLayouts/slideLayout8.xml"/><Relationship Id="rId32" Type="http://schemas.openxmlformats.org/officeDocument/2006/relationships/tags" Target="../tags/tag49.xml"/><Relationship Id="rId31" Type="http://schemas.openxmlformats.org/officeDocument/2006/relationships/tags" Target="../tags/tag48.xml"/><Relationship Id="rId30" Type="http://schemas.openxmlformats.org/officeDocument/2006/relationships/tags" Target="../tags/tag47.xml"/><Relationship Id="rId3" Type="http://schemas.openxmlformats.org/officeDocument/2006/relationships/tags" Target="../tags/tag21.xml"/><Relationship Id="rId29" Type="http://schemas.openxmlformats.org/officeDocument/2006/relationships/tags" Target="../tags/tag46.xml"/><Relationship Id="rId28" Type="http://schemas.openxmlformats.org/officeDocument/2006/relationships/tags" Target="../tags/tag45.xml"/><Relationship Id="rId27" Type="http://schemas.openxmlformats.org/officeDocument/2006/relationships/tags" Target="../tags/tag44.xml"/><Relationship Id="rId26" Type="http://schemas.openxmlformats.org/officeDocument/2006/relationships/tags" Target="../tags/tag43.xml"/><Relationship Id="rId25" Type="http://schemas.openxmlformats.org/officeDocument/2006/relationships/tags" Target="../tags/tag42.xml"/><Relationship Id="rId24" Type="http://schemas.openxmlformats.org/officeDocument/2006/relationships/tags" Target="../tags/tag41.xml"/><Relationship Id="rId23" Type="http://schemas.openxmlformats.org/officeDocument/2006/relationships/tags" Target="../tags/tag40.xml"/><Relationship Id="rId22" Type="http://schemas.openxmlformats.org/officeDocument/2006/relationships/tags" Target="../tags/tag39.xml"/><Relationship Id="rId21" Type="http://schemas.openxmlformats.org/officeDocument/2006/relationships/tags" Target="../tags/tag38.xml"/><Relationship Id="rId20" Type="http://schemas.openxmlformats.org/officeDocument/2006/relationships/tags" Target="../tags/tag37.xml"/><Relationship Id="rId2" Type="http://schemas.openxmlformats.org/officeDocument/2006/relationships/image" Target="../media/image1.png"/><Relationship Id="rId19" Type="http://schemas.openxmlformats.org/officeDocument/2006/relationships/tags" Target="../tags/tag36.xml"/><Relationship Id="rId18" Type="http://schemas.openxmlformats.org/officeDocument/2006/relationships/tags" Target="../tags/tag35.xml"/><Relationship Id="rId17" Type="http://schemas.openxmlformats.org/officeDocument/2006/relationships/tags" Target="../tags/tag34.xml"/><Relationship Id="rId16" Type="http://schemas.openxmlformats.org/officeDocument/2006/relationships/tags" Target="../tags/tag33.xml"/><Relationship Id="rId15" Type="http://schemas.openxmlformats.org/officeDocument/2006/relationships/tags" Target="../tags/tag32.xml"/><Relationship Id="rId14" Type="http://schemas.openxmlformats.org/officeDocument/2006/relationships/tags" Target="../tags/tag31.xml"/><Relationship Id="rId13" Type="http://schemas.openxmlformats.org/officeDocument/2006/relationships/tags" Target="../tags/tag30.xml"/><Relationship Id="rId12" Type="http://schemas.openxmlformats.org/officeDocument/2006/relationships/tags" Target="../tags/tag29.xml"/><Relationship Id="rId11" Type="http://schemas.openxmlformats.org/officeDocument/2006/relationships/tags" Target="../tags/tag28.xml"/><Relationship Id="rId10" Type="http://schemas.openxmlformats.org/officeDocument/2006/relationships/tags" Target="../tags/tag27.xml"/><Relationship Id="rId1" Type="http://schemas.openxmlformats.org/officeDocument/2006/relationships/tags" Target="../tags/tag20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8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54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2666999" y="-1711150"/>
            <a:ext cx="6858001" cy="10280303"/>
          </a:xfrm>
          <a:prstGeom prst="rect">
            <a:avLst/>
          </a:prstGeom>
        </p:spPr>
      </p:pic>
      <p:sp>
        <p:nvSpPr>
          <p:cNvPr id="3" name="PA-矩形 2"/>
          <p:cNvSpPr/>
          <p:nvPr>
            <p:custDataLst>
              <p:tags r:id="rId2"/>
            </p:custDataLst>
          </p:nvPr>
        </p:nvSpPr>
        <p:spPr>
          <a:xfrm>
            <a:off x="0" y="694266"/>
            <a:ext cx="12192000" cy="546946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PA-圆角矩形 26"/>
          <p:cNvSpPr/>
          <p:nvPr/>
        </p:nvSpPr>
        <p:spPr>
          <a:xfrm>
            <a:off x="4453048" y="1468364"/>
            <a:ext cx="3285900" cy="493518"/>
          </a:xfrm>
          <a:prstGeom prst="roundRect">
            <a:avLst>
              <a:gd name="adj" fmla="val 31078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10800000" scaled="1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404040"/>
                </a:solidFill>
                <a:latin typeface="+mn-lt"/>
                <a:ea typeface="+mn-ea"/>
                <a:cs typeface="+mn-cs"/>
                <a:sym typeface="思源黑体 Light"/>
              </a:defRPr>
            </a:pPr>
            <a:endParaRPr sz="1050">
              <a:cs typeface="+mn-ea"/>
              <a:sym typeface="+mn-lt"/>
            </a:endParaRPr>
          </a:p>
        </p:txBody>
      </p:sp>
      <p:sp>
        <p:nvSpPr>
          <p:cNvPr id="5" name="PA-矩形 57"/>
          <p:cNvSpPr txBox="1"/>
          <p:nvPr/>
        </p:nvSpPr>
        <p:spPr>
          <a:xfrm>
            <a:off x="4828345" y="1484290"/>
            <a:ext cx="2725681" cy="46166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F36033"/>
                </a:solidFill>
                <a:latin typeface="+mn-lt"/>
                <a:ea typeface="+mn-ea"/>
                <a:cs typeface="+mn-cs"/>
                <a:sym typeface="思源黑体 Light"/>
              </a:defRPr>
            </a:lvl1pPr>
          </a:lstStyle>
          <a:p>
            <a:r>
              <a:rPr sz="2400">
                <a:solidFill>
                  <a:schemeClr val="bg1"/>
                </a:solidFill>
                <a:cs typeface="+mn-ea"/>
                <a:sym typeface="+mn-lt"/>
              </a:rPr>
              <a:t>YOUR COMPANY</a:t>
            </a:r>
            <a:endParaRPr sz="2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PA-圆角矩形 26"/>
          <p:cNvSpPr/>
          <p:nvPr/>
        </p:nvSpPr>
        <p:spPr>
          <a:xfrm>
            <a:off x="5191125" y="4841240"/>
            <a:ext cx="2199005" cy="493395"/>
          </a:xfrm>
          <a:prstGeom prst="roundRect">
            <a:avLst>
              <a:gd name="adj" fmla="val 31078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6000000" scaled="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404040"/>
                </a:solidFill>
                <a:latin typeface="+mn-lt"/>
                <a:ea typeface="+mn-ea"/>
                <a:cs typeface="+mn-cs"/>
                <a:sym typeface="思源黑体 Light"/>
              </a:defRPr>
            </a:pPr>
            <a:endParaRPr sz="1050">
              <a:cs typeface="+mn-ea"/>
              <a:sym typeface="+mn-lt"/>
            </a:endParaRPr>
          </a:p>
        </p:txBody>
      </p:sp>
      <p:sp>
        <p:nvSpPr>
          <p:cNvPr id="7" name="PA-文本框 27"/>
          <p:cNvSpPr txBox="1"/>
          <p:nvPr/>
        </p:nvSpPr>
        <p:spPr>
          <a:xfrm>
            <a:off x="5405755" y="4888230"/>
            <a:ext cx="1878330" cy="33718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b="1">
                <a:solidFill>
                  <a:srgbClr val="FFFFFF"/>
                </a:solidFill>
                <a:latin typeface="方正黑体简体"/>
                <a:ea typeface="方正黑体简体"/>
                <a:cs typeface="方正黑体简体"/>
                <a:sym typeface="方正黑体简体"/>
              </a:defRPr>
            </a:lvl1pPr>
          </a:lstStyle>
          <a:p>
            <a:pPr algn="dist">
              <a:defRPr>
                <a:latin typeface="+mn-lt"/>
                <a:ea typeface="+mn-ea"/>
                <a:cs typeface="+mn-cs"/>
                <a:sym typeface="思源黑体 Light"/>
              </a:defRPr>
            </a:pPr>
            <a:r>
              <a:rPr lang="en-US" sz="1600" dirty="0">
                <a:latin typeface="+mn-lt"/>
                <a:ea typeface="+mn-ea"/>
                <a:cs typeface="+mn-ea"/>
                <a:sym typeface="+mn-lt"/>
              </a:rPr>
              <a:t>11</a:t>
            </a:r>
            <a:r>
              <a:rPr lang="zh-CN" altLang="en-US" sz="1600" dirty="0">
                <a:latin typeface="+mn-lt"/>
                <a:ea typeface="+mn-ea"/>
                <a:cs typeface="+mn-ea"/>
                <a:sym typeface="+mn-lt"/>
              </a:rPr>
              <a:t>班孙达明</a:t>
            </a:r>
            <a:endParaRPr lang="zh-CN" altLang="en-US" sz="16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762667" y="2316433"/>
            <a:ext cx="666667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疫起行动项目答辩</a:t>
            </a:r>
            <a:endParaRPr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Rectangle 4"/>
          <p:cNvSpPr/>
          <p:nvPr/>
        </p:nvSpPr>
        <p:spPr>
          <a:xfrm>
            <a:off x="2762662" y="4184669"/>
            <a:ext cx="6666676" cy="257810"/>
          </a:xfrm>
          <a:prstGeom prst="rect">
            <a:avLst/>
          </a:prstGeom>
        </p:spPr>
        <p:txBody>
          <a:bodyPr vert="horz" wrap="square" lIns="0" tIns="0" rIns="0" bIns="0" anchor="ctr" anchorCtr="0">
            <a:spAutoFit/>
          </a:bodyPr>
          <a:lstStyle/>
          <a:p>
            <a:pPr marL="0" marR="0" lvl="0" indent="0" algn="ctr" defTabSz="866775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41866" y="3014360"/>
            <a:ext cx="827964" cy="822140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22169" y="3014360"/>
            <a:ext cx="827964" cy="822140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5" name="三角形 14"/>
          <p:cNvSpPr/>
          <p:nvPr/>
        </p:nvSpPr>
        <p:spPr>
          <a:xfrm rot="16200000">
            <a:off x="793796" y="3285730"/>
            <a:ext cx="324104" cy="2794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6" name="三角形 15"/>
          <p:cNvSpPr/>
          <p:nvPr/>
        </p:nvSpPr>
        <p:spPr>
          <a:xfrm rot="5400000">
            <a:off x="11074099" y="3285730"/>
            <a:ext cx="324104" cy="2794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0" y="399746"/>
            <a:ext cx="12192000" cy="6458256"/>
            <a:chOff x="0" y="399746"/>
            <a:chExt cx="12192000" cy="6458256"/>
          </a:xfrm>
        </p:grpSpPr>
        <p:grpSp>
          <p:nvGrpSpPr>
            <p:cNvPr id="21" name="组合 20"/>
            <p:cNvGrpSpPr/>
            <p:nvPr/>
          </p:nvGrpSpPr>
          <p:grpSpPr>
            <a:xfrm>
              <a:off x="0" y="399746"/>
              <a:ext cx="12192000" cy="640829"/>
              <a:chOff x="0" y="399746"/>
              <a:chExt cx="12192000" cy="640829"/>
            </a:xfrm>
          </p:grpSpPr>
          <p:cxnSp>
            <p:nvCxnSpPr>
              <p:cNvPr id="23" name="直线连接符 1"/>
              <p:cNvCxnSpPr/>
              <p:nvPr/>
            </p:nvCxnSpPr>
            <p:spPr>
              <a:xfrm>
                <a:off x="7977809" y="635891"/>
                <a:ext cx="4214191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线连接符 3"/>
              <p:cNvCxnSpPr/>
              <p:nvPr/>
            </p:nvCxnSpPr>
            <p:spPr>
              <a:xfrm>
                <a:off x="0" y="635891"/>
                <a:ext cx="4214191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文本框 24"/>
              <p:cNvSpPr txBox="1"/>
              <p:nvPr/>
            </p:nvSpPr>
            <p:spPr>
              <a:xfrm>
                <a:off x="4875744" y="399746"/>
                <a:ext cx="235888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>
                  <a:defRPr/>
                </a:pPr>
                <a:r>
                  <a:rPr lang="zh-CN" altLang="en-US" sz="20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cs typeface="+mn-ea"/>
                    <a:sym typeface="+mn-lt"/>
                  </a:rPr>
                  <a:t>输入标题</a:t>
                </a:r>
                <a:endPara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4831076" y="732804"/>
                <a:ext cx="2641801" cy="307771"/>
              </a:xfrm>
              <a:prstGeom prst="rect">
                <a:avLst/>
              </a:prstGeom>
              <a:noFill/>
            </p:spPr>
            <p:txBody>
              <a:bodyPr wrap="none" lIns="91434" tIns="45717" rIns="91434" bIns="45717" rtlCol="0">
                <a:spAutoFit/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altLang="zh-CN" sz="1400" dirty="0">
                    <a:solidFill>
                      <a:prstClr val="white">
                        <a:lumMod val="65000"/>
                      </a:prstClr>
                    </a:solidFill>
                    <a:cs typeface="+mn-ea"/>
                    <a:sym typeface="+mn-lt"/>
                  </a:rPr>
                  <a:t>ADD RELATED TITLE WORDS</a:t>
                </a:r>
                <a:endParaRPr lang="zh-CN" altLang="en-US" sz="1400" dirty="0">
                  <a:solidFill>
                    <a:prstClr val="white">
                      <a:lumMod val="65000"/>
                    </a:prst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22" name="图片 21"/>
            <p:cNvPicPr>
              <a:picLocks noChangeAspect="1"/>
            </p:cNvPicPr>
            <p:nvPr/>
          </p:nvPicPr>
          <p:blipFill rotWithShape="1">
            <a:blip r:embed="rId1"/>
            <a:srcRect l="47756" r="47756"/>
            <a:stretch>
              <a:fillRect/>
            </a:stretch>
          </p:blipFill>
          <p:spPr>
            <a:xfrm rot="5400000">
              <a:off x="5942113" y="1563964"/>
              <a:ext cx="307772" cy="10280303"/>
            </a:xfrm>
            <a:prstGeom prst="rect">
              <a:avLst/>
            </a:prstGeom>
          </p:spPr>
        </p:pic>
      </p:grpSp>
      <p:sp>
        <p:nvSpPr>
          <p:cNvPr id="9" name="矩形 8"/>
          <p:cNvSpPr/>
          <p:nvPr/>
        </p:nvSpPr>
        <p:spPr>
          <a:xfrm>
            <a:off x="0" y="0"/>
            <a:ext cx="12192000" cy="5133474"/>
          </a:xfrm>
          <a:prstGeom prst="rect">
            <a:avLst/>
          </a:prstGeom>
          <a:blipFill>
            <a:blip r:embed="rId2"/>
            <a:srcRect/>
            <a:stretch>
              <a:fillRect t="-53991" b="-201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3200" b="1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993607"/>
            <a:ext cx="12192000" cy="4139867"/>
          </a:xfrm>
          <a:prstGeom prst="rect">
            <a:avLst/>
          </a:prstGeom>
          <a:gradFill>
            <a:gsLst>
              <a:gs pos="0">
                <a:schemeClr val="accent1">
                  <a:alpha val="45000"/>
                </a:schemeClr>
              </a:gs>
              <a:gs pos="99000">
                <a:schemeClr val="accent2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3200" b="1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705852" y="3225220"/>
            <a:ext cx="3337643" cy="2614863"/>
          </a:xfrm>
          <a:prstGeom prst="roundRect">
            <a:avLst>
              <a:gd name="adj" fmla="val 6667"/>
            </a:avLst>
          </a:prstGeom>
          <a:solidFill>
            <a:srgbClr val="F2F2F2"/>
          </a:solidFill>
          <a:ln>
            <a:noFill/>
          </a:ln>
          <a:effectLst>
            <a:outerShdw blurRad="63500" sx="102000" sy="102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1428189" y="4926043"/>
            <a:ext cx="1892969" cy="56445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b="1" dirty="0">
                <a:cs typeface="+mn-ea"/>
                <a:sym typeface="+mn-lt"/>
              </a:rPr>
              <a:t>添加标题</a:t>
            </a:r>
            <a:endParaRPr kumimoji="1" lang="zh-CN" altLang="en-US" b="1" dirty="0">
              <a:cs typeface="+mn-ea"/>
              <a:sym typeface="+mn-lt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4427220" y="3199130"/>
            <a:ext cx="3337560" cy="1726565"/>
          </a:xfrm>
          <a:prstGeom prst="roundRect">
            <a:avLst>
              <a:gd name="adj" fmla="val 6667"/>
            </a:avLst>
          </a:prstGeom>
          <a:solidFill>
            <a:srgbClr val="F2F2F2"/>
          </a:solidFill>
          <a:ln>
            <a:noFill/>
          </a:ln>
          <a:effectLst>
            <a:outerShdw blurRad="63500" sx="102000" sy="102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8148320" y="3199130"/>
            <a:ext cx="3337560" cy="1726565"/>
          </a:xfrm>
          <a:prstGeom prst="roundRect">
            <a:avLst>
              <a:gd name="adj" fmla="val 6667"/>
            </a:avLst>
          </a:prstGeom>
          <a:solidFill>
            <a:srgbClr val="F2F2F2"/>
          </a:solidFill>
          <a:ln>
            <a:noFill/>
          </a:ln>
          <a:effectLst>
            <a:outerShdw blurRad="63500" sx="102000" sy="102000" algn="c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1352897" y="3546802"/>
            <a:ext cx="20756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输入您的标题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TextBox 9"/>
          <p:cNvSpPr txBox="1"/>
          <p:nvPr/>
        </p:nvSpPr>
        <p:spPr>
          <a:xfrm>
            <a:off x="1352897" y="3885356"/>
            <a:ext cx="2075654" cy="8125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200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pPr algn="ctr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您的内容打在这里，或者通过复制您的文本后，在此框中选择粘贴。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5058174" y="3546802"/>
            <a:ext cx="207565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简化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操作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TextBox 9"/>
          <p:cNvSpPr txBox="1"/>
          <p:nvPr/>
        </p:nvSpPr>
        <p:spPr>
          <a:xfrm>
            <a:off x="5058174" y="3885356"/>
            <a:ext cx="2075654" cy="5708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200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pPr algn="ctr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通过开关的形式简化了数据库内容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修改操作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TextBox 6"/>
          <p:cNvSpPr txBox="1"/>
          <p:nvPr/>
        </p:nvSpPr>
        <p:spPr>
          <a:xfrm>
            <a:off x="8763449" y="3546802"/>
            <a:ext cx="2075654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防止误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触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TextBox 9"/>
          <p:cNvSpPr txBox="1"/>
          <p:nvPr/>
        </p:nvSpPr>
        <p:spPr>
          <a:xfrm>
            <a:off x="8763449" y="3885356"/>
            <a:ext cx="2075654" cy="57086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200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pPr algn="ctr"/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只有点击提交修改后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才会提交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PA-文本框 4"/>
          <p:cNvSpPr txBox="1"/>
          <p:nvPr>
            <p:custDataLst>
              <p:tags r:id="rId3"/>
            </p:custDataLst>
          </p:nvPr>
        </p:nvSpPr>
        <p:spPr>
          <a:xfrm>
            <a:off x="3075226" y="1528517"/>
            <a:ext cx="619700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cs typeface="+mn-ea"/>
                <a:sym typeface="+mn-lt"/>
              </a:rPr>
              <a:t>交友管理</a:t>
            </a:r>
            <a:r>
              <a:rPr lang="zh-CN" altLang="en-US" sz="3200" b="1" dirty="0">
                <a:solidFill>
                  <a:schemeClr val="bg1"/>
                </a:solidFill>
                <a:cs typeface="+mn-ea"/>
                <a:sym typeface="+mn-lt"/>
              </a:rPr>
              <a:t>系统</a:t>
            </a:r>
            <a:endParaRPr lang="zh-CN" altLang="en-US" sz="3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16" name="图片 15" descr="1848d45313da12a1238de60d652dfb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160" y="279400"/>
            <a:ext cx="3966845" cy="59042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33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33"/>
                            </p:stCondLst>
                            <p:childTnLst>
                              <p:par>
                                <p:cTn id="1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03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703"/>
                            </p:stCondLst>
                            <p:childTnLst>
                              <p:par>
                                <p:cTn id="2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/>
          <p:cNvSpPr/>
          <p:nvPr/>
        </p:nvSpPr>
        <p:spPr>
          <a:xfrm>
            <a:off x="2550795" y="0"/>
            <a:ext cx="4408351" cy="3424020"/>
          </a:xfrm>
          <a:prstGeom prst="parallelogram">
            <a:avLst>
              <a:gd name="adj" fmla="val 117669"/>
            </a:avLst>
          </a:prstGeom>
          <a:solidFill>
            <a:schemeClr val="accent1">
              <a:lumMod val="100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9342135" y="5018855"/>
            <a:ext cx="2413263" cy="1874411"/>
          </a:xfrm>
          <a:prstGeom prst="parallelogram">
            <a:avLst>
              <a:gd name="adj" fmla="val 11766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任意多边形 5"/>
          <p:cNvSpPr/>
          <p:nvPr/>
        </p:nvSpPr>
        <p:spPr>
          <a:xfrm>
            <a:off x="0" y="0"/>
            <a:ext cx="6105583" cy="5289630"/>
          </a:xfrm>
          <a:custGeom>
            <a:avLst/>
            <a:gdLst>
              <a:gd name="connsiteX0" fmla="*/ 7535119 w 7535119"/>
              <a:gd name="connsiteY0" fmla="*/ 0 h 6528122"/>
              <a:gd name="connsiteX1" fmla="*/ 0 w 7535119"/>
              <a:gd name="connsiteY1" fmla="*/ 6528122 h 6528122"/>
              <a:gd name="connsiteX2" fmla="*/ 0 w 7535119"/>
              <a:gd name="connsiteY2" fmla="*/ 0 h 6528122"/>
              <a:gd name="connsiteX3" fmla="*/ 7535119 w 7535119"/>
              <a:gd name="connsiteY3" fmla="*/ 0 h 652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5119" h="6528122">
                <a:moveTo>
                  <a:pt x="7535119" y="0"/>
                </a:moveTo>
                <a:lnTo>
                  <a:pt x="0" y="6528122"/>
                </a:lnTo>
                <a:lnTo>
                  <a:pt x="0" y="0"/>
                </a:lnTo>
                <a:lnTo>
                  <a:pt x="7535119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5" name="5"/>
          <p:cNvGrpSpPr/>
          <p:nvPr>
            <p:custDataLst>
              <p:tags r:id="rId2"/>
            </p:custDataLst>
          </p:nvPr>
        </p:nvGrpSpPr>
        <p:grpSpPr bwMode="auto">
          <a:xfrm rot="5400000">
            <a:off x="5881646" y="1474518"/>
            <a:ext cx="2620089" cy="2278128"/>
            <a:chOff x="5803300" y="1948400"/>
            <a:chExt cx="2164994" cy="1905223"/>
          </a:xfrm>
        </p:grpSpPr>
        <p:sp>
          <p:nvSpPr>
            <p:cNvPr id="6" name="7"/>
            <p:cNvSpPr/>
            <p:nvPr/>
          </p:nvSpPr>
          <p:spPr bwMode="auto">
            <a:xfrm>
              <a:off x="5803300" y="1948400"/>
              <a:ext cx="2164994" cy="1905223"/>
            </a:xfrm>
            <a:custGeom>
              <a:avLst/>
              <a:gdLst>
                <a:gd name="T0" fmla="*/ 365 w 1306"/>
                <a:gd name="T1" fmla="*/ 1149 h 1149"/>
                <a:gd name="T2" fmla="*/ 300 w 1306"/>
                <a:gd name="T3" fmla="*/ 1111 h 1149"/>
                <a:gd name="T4" fmla="*/ 12 w 1306"/>
                <a:gd name="T5" fmla="*/ 613 h 1149"/>
                <a:gd name="T6" fmla="*/ 12 w 1306"/>
                <a:gd name="T7" fmla="*/ 537 h 1149"/>
                <a:gd name="T8" fmla="*/ 300 w 1306"/>
                <a:gd name="T9" fmla="*/ 38 h 1149"/>
                <a:gd name="T10" fmla="*/ 365 w 1306"/>
                <a:gd name="T11" fmla="*/ 0 h 1149"/>
                <a:gd name="T12" fmla="*/ 941 w 1306"/>
                <a:gd name="T13" fmla="*/ 0 h 1149"/>
                <a:gd name="T14" fmla="*/ 1006 w 1306"/>
                <a:gd name="T15" fmla="*/ 38 h 1149"/>
                <a:gd name="T16" fmla="*/ 1294 w 1306"/>
                <a:gd name="T17" fmla="*/ 537 h 1149"/>
                <a:gd name="T18" fmla="*/ 1294 w 1306"/>
                <a:gd name="T19" fmla="*/ 613 h 1149"/>
                <a:gd name="T20" fmla="*/ 1006 w 1306"/>
                <a:gd name="T21" fmla="*/ 1111 h 1149"/>
                <a:gd name="T22" fmla="*/ 941 w 1306"/>
                <a:gd name="T23" fmla="*/ 1149 h 1149"/>
                <a:gd name="T24" fmla="*/ 365 w 1306"/>
                <a:gd name="T25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1149">
                  <a:moveTo>
                    <a:pt x="365" y="1149"/>
                  </a:moveTo>
                  <a:cubicBezTo>
                    <a:pt x="341" y="1149"/>
                    <a:pt x="312" y="1132"/>
                    <a:pt x="300" y="1111"/>
                  </a:cubicBezTo>
                  <a:cubicBezTo>
                    <a:pt x="12" y="613"/>
                    <a:pt x="12" y="613"/>
                    <a:pt x="12" y="613"/>
                  </a:cubicBezTo>
                  <a:cubicBezTo>
                    <a:pt x="0" y="592"/>
                    <a:pt x="0" y="558"/>
                    <a:pt x="12" y="5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12" y="17"/>
                    <a:pt x="341" y="0"/>
                    <a:pt x="365" y="0"/>
                  </a:cubicBezTo>
                  <a:cubicBezTo>
                    <a:pt x="941" y="0"/>
                    <a:pt x="941" y="0"/>
                    <a:pt x="941" y="0"/>
                  </a:cubicBezTo>
                  <a:cubicBezTo>
                    <a:pt x="965" y="0"/>
                    <a:pt x="994" y="17"/>
                    <a:pt x="1006" y="38"/>
                  </a:cubicBezTo>
                  <a:cubicBezTo>
                    <a:pt x="1294" y="537"/>
                    <a:pt x="1294" y="537"/>
                    <a:pt x="1294" y="537"/>
                  </a:cubicBezTo>
                  <a:cubicBezTo>
                    <a:pt x="1306" y="558"/>
                    <a:pt x="1306" y="592"/>
                    <a:pt x="1294" y="613"/>
                  </a:cubicBezTo>
                  <a:cubicBezTo>
                    <a:pt x="1006" y="1111"/>
                    <a:pt x="1006" y="1111"/>
                    <a:pt x="1006" y="1111"/>
                  </a:cubicBezTo>
                  <a:cubicBezTo>
                    <a:pt x="994" y="1132"/>
                    <a:pt x="965" y="1149"/>
                    <a:pt x="941" y="1149"/>
                  </a:cubicBezTo>
                  <a:lnTo>
                    <a:pt x="365" y="11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" name="6"/>
            <p:cNvSpPr/>
            <p:nvPr/>
          </p:nvSpPr>
          <p:spPr bwMode="auto">
            <a:xfrm>
              <a:off x="5948780" y="2078346"/>
              <a:ext cx="1846429" cy="1624882"/>
            </a:xfrm>
            <a:custGeom>
              <a:avLst/>
              <a:gdLst>
                <a:gd name="T0" fmla="*/ 365 w 1306"/>
                <a:gd name="T1" fmla="*/ 1149 h 1149"/>
                <a:gd name="T2" fmla="*/ 300 w 1306"/>
                <a:gd name="T3" fmla="*/ 1111 h 1149"/>
                <a:gd name="T4" fmla="*/ 12 w 1306"/>
                <a:gd name="T5" fmla="*/ 613 h 1149"/>
                <a:gd name="T6" fmla="*/ 12 w 1306"/>
                <a:gd name="T7" fmla="*/ 537 h 1149"/>
                <a:gd name="T8" fmla="*/ 300 w 1306"/>
                <a:gd name="T9" fmla="*/ 38 h 1149"/>
                <a:gd name="T10" fmla="*/ 365 w 1306"/>
                <a:gd name="T11" fmla="*/ 0 h 1149"/>
                <a:gd name="T12" fmla="*/ 941 w 1306"/>
                <a:gd name="T13" fmla="*/ 0 h 1149"/>
                <a:gd name="T14" fmla="*/ 1006 w 1306"/>
                <a:gd name="T15" fmla="*/ 38 h 1149"/>
                <a:gd name="T16" fmla="*/ 1294 w 1306"/>
                <a:gd name="T17" fmla="*/ 537 h 1149"/>
                <a:gd name="T18" fmla="*/ 1294 w 1306"/>
                <a:gd name="T19" fmla="*/ 613 h 1149"/>
                <a:gd name="T20" fmla="*/ 1006 w 1306"/>
                <a:gd name="T21" fmla="*/ 1111 h 1149"/>
                <a:gd name="T22" fmla="*/ 941 w 1306"/>
                <a:gd name="T23" fmla="*/ 1149 h 1149"/>
                <a:gd name="T24" fmla="*/ 365 w 1306"/>
                <a:gd name="T25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1149">
                  <a:moveTo>
                    <a:pt x="365" y="1149"/>
                  </a:moveTo>
                  <a:cubicBezTo>
                    <a:pt x="341" y="1149"/>
                    <a:pt x="312" y="1132"/>
                    <a:pt x="300" y="1111"/>
                  </a:cubicBezTo>
                  <a:cubicBezTo>
                    <a:pt x="12" y="613"/>
                    <a:pt x="12" y="613"/>
                    <a:pt x="12" y="613"/>
                  </a:cubicBezTo>
                  <a:cubicBezTo>
                    <a:pt x="0" y="592"/>
                    <a:pt x="0" y="558"/>
                    <a:pt x="12" y="5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12" y="17"/>
                    <a:pt x="341" y="0"/>
                    <a:pt x="365" y="0"/>
                  </a:cubicBezTo>
                  <a:cubicBezTo>
                    <a:pt x="941" y="0"/>
                    <a:pt x="941" y="0"/>
                    <a:pt x="941" y="0"/>
                  </a:cubicBezTo>
                  <a:cubicBezTo>
                    <a:pt x="965" y="0"/>
                    <a:pt x="994" y="17"/>
                    <a:pt x="1006" y="38"/>
                  </a:cubicBezTo>
                  <a:cubicBezTo>
                    <a:pt x="1294" y="537"/>
                    <a:pt x="1294" y="537"/>
                    <a:pt x="1294" y="537"/>
                  </a:cubicBezTo>
                  <a:cubicBezTo>
                    <a:pt x="1306" y="558"/>
                    <a:pt x="1306" y="592"/>
                    <a:pt x="1294" y="613"/>
                  </a:cubicBezTo>
                  <a:cubicBezTo>
                    <a:pt x="1006" y="1111"/>
                    <a:pt x="1006" y="1111"/>
                    <a:pt x="1006" y="1111"/>
                  </a:cubicBezTo>
                  <a:cubicBezTo>
                    <a:pt x="994" y="1132"/>
                    <a:pt x="965" y="1149"/>
                    <a:pt x="941" y="1149"/>
                  </a:cubicBezTo>
                  <a:lnTo>
                    <a:pt x="365" y="1149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" name="4"/>
          <p:cNvSpPr txBox="1"/>
          <p:nvPr>
            <p:custDataLst>
              <p:tags r:id="rId3"/>
            </p:custDataLst>
          </p:nvPr>
        </p:nvSpPr>
        <p:spPr>
          <a:xfrm>
            <a:off x="5850924" y="1809351"/>
            <a:ext cx="2713761" cy="1441061"/>
          </a:xfrm>
          <a:prstGeom prst="rect">
            <a:avLst/>
          </a:prstGeom>
          <a:noFill/>
        </p:spPr>
        <p:txBody>
          <a:bodyPr wrap="square" lIns="86005" tIns="43002" rIns="86005" bIns="43002">
            <a:spAutoFit/>
          </a:bodyPr>
          <a:lstStyle/>
          <a:p>
            <a:pPr algn="ctr">
              <a:defRPr/>
            </a:pPr>
            <a:r>
              <a:rPr lang="en-US" altLang="zh-CN" sz="8800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en-US" altLang="zh-CN" sz="8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2"/>
          <p:cNvSpPr txBox="1"/>
          <p:nvPr>
            <p:custDataLst>
              <p:tags r:id="rId4"/>
            </p:custDataLst>
          </p:nvPr>
        </p:nvSpPr>
        <p:spPr>
          <a:xfrm>
            <a:off x="3052791" y="4124657"/>
            <a:ext cx="8488572" cy="1100455"/>
          </a:xfrm>
          <a:prstGeom prst="rect">
            <a:avLst/>
          </a:prstGeom>
          <a:noFill/>
        </p:spPr>
        <p:txBody>
          <a:bodyPr wrap="square" lIns="86005" tIns="43002" rIns="86005" bIns="4300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zh-CN" altLang="en-US" sz="6600" b="1" dirty="0">
                <a:solidFill>
                  <a:schemeClr val="accent1"/>
                </a:solidFill>
                <a:latin typeface="+mn-lt"/>
                <a:cs typeface="+mn-ea"/>
                <a:sym typeface="+mn-lt"/>
              </a:rPr>
              <a:t>代码</a:t>
            </a:r>
            <a:r>
              <a:rPr lang="zh-CN" altLang="en-US" sz="6600" b="1" dirty="0">
                <a:solidFill>
                  <a:schemeClr val="accent1"/>
                </a:solidFill>
                <a:latin typeface="+mn-lt"/>
                <a:cs typeface="+mn-ea"/>
                <a:sym typeface="+mn-lt"/>
              </a:rPr>
              <a:t>展示</a:t>
            </a:r>
            <a:endParaRPr lang="zh-CN" altLang="en-US" sz="6600" b="1" dirty="0">
              <a:solidFill>
                <a:schemeClr val="accent1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1" name="任意多边形 5"/>
          <p:cNvSpPr/>
          <p:nvPr/>
        </p:nvSpPr>
        <p:spPr>
          <a:xfrm rot="10800000">
            <a:off x="9884822" y="4859866"/>
            <a:ext cx="2326343" cy="2015449"/>
          </a:xfrm>
          <a:custGeom>
            <a:avLst/>
            <a:gdLst>
              <a:gd name="connsiteX0" fmla="*/ 7535119 w 7535119"/>
              <a:gd name="connsiteY0" fmla="*/ 0 h 6528122"/>
              <a:gd name="connsiteX1" fmla="*/ 0 w 7535119"/>
              <a:gd name="connsiteY1" fmla="*/ 6528122 h 6528122"/>
              <a:gd name="connsiteX2" fmla="*/ 0 w 7535119"/>
              <a:gd name="connsiteY2" fmla="*/ 0 h 6528122"/>
              <a:gd name="connsiteX3" fmla="*/ 7535119 w 7535119"/>
              <a:gd name="connsiteY3" fmla="*/ 0 h 652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5119" h="6528122">
                <a:moveTo>
                  <a:pt x="7535119" y="0"/>
                </a:moveTo>
                <a:lnTo>
                  <a:pt x="0" y="6528122"/>
                </a:lnTo>
                <a:lnTo>
                  <a:pt x="0" y="0"/>
                </a:lnTo>
                <a:lnTo>
                  <a:pt x="7535119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9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0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549"/>
                                </p:stCondLst>
                                <p:childTnLst>
                                  <p:par>
                                    <p:cTn id="33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8" grpId="0"/>
          <p:bldP spid="10" grpId="0" build="p"/>
          <p:bldP spid="11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9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0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549"/>
                                </p:stCondLst>
                                <p:childTnLst>
                                  <p:par>
                                    <p:cTn id="33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8" grpId="0"/>
          <p:bldP spid="10" grpId="0" build="p"/>
          <p:bldP spid="11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2666999" y="-1711150"/>
            <a:ext cx="6858001" cy="10280303"/>
          </a:xfrm>
          <a:prstGeom prst="rect">
            <a:avLst/>
          </a:prstGeom>
        </p:spPr>
      </p:pic>
      <p:sp>
        <p:nvSpPr>
          <p:cNvPr id="3" name="PA-矩形 2"/>
          <p:cNvSpPr/>
          <p:nvPr>
            <p:custDataLst>
              <p:tags r:id="rId2"/>
            </p:custDataLst>
          </p:nvPr>
        </p:nvSpPr>
        <p:spPr>
          <a:xfrm>
            <a:off x="0" y="694266"/>
            <a:ext cx="12192000" cy="546946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PA-圆角矩形 26"/>
          <p:cNvSpPr/>
          <p:nvPr/>
        </p:nvSpPr>
        <p:spPr>
          <a:xfrm>
            <a:off x="4453048" y="1468364"/>
            <a:ext cx="3285900" cy="493518"/>
          </a:xfrm>
          <a:prstGeom prst="roundRect">
            <a:avLst>
              <a:gd name="adj" fmla="val 31078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10800000" scaled="1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404040"/>
                </a:solidFill>
                <a:latin typeface="+mn-lt"/>
                <a:ea typeface="+mn-ea"/>
                <a:cs typeface="+mn-cs"/>
                <a:sym typeface="思源黑体 Light"/>
              </a:defRPr>
            </a:pPr>
            <a:endParaRPr sz="1050">
              <a:cs typeface="+mn-ea"/>
              <a:sym typeface="+mn-lt"/>
            </a:endParaRPr>
          </a:p>
        </p:txBody>
      </p:sp>
      <p:sp>
        <p:nvSpPr>
          <p:cNvPr id="5" name="PA-矩形 57"/>
          <p:cNvSpPr txBox="1"/>
          <p:nvPr/>
        </p:nvSpPr>
        <p:spPr>
          <a:xfrm>
            <a:off x="4828345" y="1484290"/>
            <a:ext cx="2725681" cy="46166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F36033"/>
                </a:solidFill>
                <a:latin typeface="+mn-lt"/>
                <a:ea typeface="+mn-ea"/>
                <a:cs typeface="+mn-cs"/>
                <a:sym typeface="思源黑体 Light"/>
              </a:defRPr>
            </a:lvl1pPr>
          </a:lstStyle>
          <a:p>
            <a:r>
              <a:rPr sz="2400">
                <a:solidFill>
                  <a:schemeClr val="bg1"/>
                </a:solidFill>
                <a:cs typeface="+mn-ea"/>
                <a:sym typeface="+mn-lt"/>
              </a:rPr>
              <a:t>YOUR COMPANY</a:t>
            </a:r>
            <a:endParaRPr sz="24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762667" y="2259283"/>
            <a:ext cx="66666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谢谢聆听</a:t>
            </a:r>
            <a:endParaRPr lang="zh-CN" altLang="en-US" sz="96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Rectangle 4"/>
          <p:cNvSpPr/>
          <p:nvPr/>
        </p:nvSpPr>
        <p:spPr>
          <a:xfrm>
            <a:off x="2762662" y="4050683"/>
            <a:ext cx="6666676" cy="220980"/>
          </a:xfrm>
          <a:prstGeom prst="rect">
            <a:avLst/>
          </a:prstGeom>
        </p:spPr>
        <p:txBody>
          <a:bodyPr vert="horz" wrap="square" lIns="0" tIns="0" rIns="0" bIns="0" anchor="ctr" anchorCtr="0">
            <a:spAutoFit/>
          </a:bodyPr>
          <a:lstStyle/>
          <a:p>
            <a:pPr marL="0" marR="0" lvl="0" indent="0" algn="ctr" defTabSz="866775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GB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41866" y="3014360"/>
            <a:ext cx="827964" cy="822140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22169" y="3014360"/>
            <a:ext cx="827964" cy="822140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5" name="三角形 14"/>
          <p:cNvSpPr/>
          <p:nvPr/>
        </p:nvSpPr>
        <p:spPr>
          <a:xfrm rot="16200000">
            <a:off x="793796" y="3285730"/>
            <a:ext cx="324104" cy="2794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16" name="三角形 15"/>
          <p:cNvSpPr/>
          <p:nvPr/>
        </p:nvSpPr>
        <p:spPr>
          <a:xfrm rot="5400000">
            <a:off x="11074099" y="3285730"/>
            <a:ext cx="324104" cy="2794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0" y="399746"/>
            <a:ext cx="12192000" cy="6458256"/>
            <a:chOff x="0" y="399746"/>
            <a:chExt cx="12192000" cy="6458256"/>
          </a:xfrm>
        </p:grpSpPr>
        <p:grpSp>
          <p:nvGrpSpPr>
            <p:cNvPr id="23" name="组合 22"/>
            <p:cNvGrpSpPr/>
            <p:nvPr/>
          </p:nvGrpSpPr>
          <p:grpSpPr>
            <a:xfrm>
              <a:off x="0" y="399746"/>
              <a:ext cx="12192000" cy="640829"/>
              <a:chOff x="0" y="399746"/>
              <a:chExt cx="12192000" cy="640829"/>
            </a:xfrm>
          </p:grpSpPr>
          <p:cxnSp>
            <p:nvCxnSpPr>
              <p:cNvPr id="25" name="直线连接符 1"/>
              <p:cNvCxnSpPr/>
              <p:nvPr/>
            </p:nvCxnSpPr>
            <p:spPr>
              <a:xfrm>
                <a:off x="7977809" y="635891"/>
                <a:ext cx="4214191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线连接符 3"/>
              <p:cNvCxnSpPr/>
              <p:nvPr/>
            </p:nvCxnSpPr>
            <p:spPr>
              <a:xfrm>
                <a:off x="0" y="635891"/>
                <a:ext cx="4214191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文本框 26"/>
              <p:cNvSpPr txBox="1"/>
              <p:nvPr/>
            </p:nvSpPr>
            <p:spPr>
              <a:xfrm>
                <a:off x="4875744" y="399746"/>
                <a:ext cx="235888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>
                  <a:defRPr/>
                </a:pPr>
                <a:r>
                  <a:rPr lang="zh-CN" altLang="en-US" sz="20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cs typeface="+mn-ea"/>
                    <a:sym typeface="+mn-lt"/>
                  </a:rPr>
                  <a:t>输入标题</a:t>
                </a:r>
                <a:endPara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4831076" y="732804"/>
                <a:ext cx="2641801" cy="307771"/>
              </a:xfrm>
              <a:prstGeom prst="rect">
                <a:avLst/>
              </a:prstGeom>
              <a:noFill/>
            </p:spPr>
            <p:txBody>
              <a:bodyPr wrap="none" lIns="91434" tIns="45717" rIns="91434" bIns="45717" rtlCol="0">
                <a:spAutoFit/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altLang="zh-CN" sz="1400" dirty="0">
                    <a:solidFill>
                      <a:prstClr val="white">
                        <a:lumMod val="65000"/>
                      </a:prstClr>
                    </a:solidFill>
                    <a:cs typeface="+mn-ea"/>
                    <a:sym typeface="+mn-lt"/>
                  </a:rPr>
                  <a:t>ADD RELATED TITLE WORDS</a:t>
                </a:r>
                <a:endParaRPr lang="zh-CN" altLang="en-US" sz="1400" dirty="0">
                  <a:solidFill>
                    <a:prstClr val="white">
                      <a:lumMod val="65000"/>
                    </a:prst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24" name="图片 23"/>
            <p:cNvPicPr>
              <a:picLocks noChangeAspect="1"/>
            </p:cNvPicPr>
            <p:nvPr/>
          </p:nvPicPr>
          <p:blipFill rotWithShape="1">
            <a:blip r:embed="rId1"/>
            <a:srcRect l="47756" r="47756"/>
            <a:stretch>
              <a:fillRect/>
            </a:stretch>
          </p:blipFill>
          <p:spPr>
            <a:xfrm rot="5400000">
              <a:off x="5942113" y="1563964"/>
              <a:ext cx="307772" cy="10280303"/>
            </a:xfrm>
            <a:prstGeom prst="rect">
              <a:avLst/>
            </a:prstGeom>
          </p:spPr>
        </p:pic>
      </p:grpSp>
      <p:grpSp>
        <p:nvGrpSpPr>
          <p:cNvPr id="2" name="PA-组合 20"/>
          <p:cNvGrpSpPr/>
          <p:nvPr>
            <p:custDataLst>
              <p:tags r:id="rId2"/>
            </p:custDataLst>
          </p:nvPr>
        </p:nvGrpSpPr>
        <p:grpSpPr>
          <a:xfrm>
            <a:off x="3691817" y="1536324"/>
            <a:ext cx="4649250" cy="4200158"/>
            <a:chOff x="3691817" y="1417791"/>
            <a:chExt cx="4649250" cy="4200158"/>
          </a:xfrm>
        </p:grpSpPr>
        <p:sp>
          <p:nvSpPr>
            <p:cNvPr id="3" name="PA-六边形 3"/>
            <p:cNvSpPr/>
            <p:nvPr>
              <p:custDataLst>
                <p:tags r:id="rId3"/>
              </p:custDataLst>
            </p:nvPr>
          </p:nvSpPr>
          <p:spPr>
            <a:xfrm rot="16200000">
              <a:off x="3653514" y="2936538"/>
              <a:ext cx="1302296" cy="1225690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9000000" scaled="0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" name="PA-六边形 4"/>
            <p:cNvSpPr/>
            <p:nvPr>
              <p:custDataLst>
                <p:tags r:id="rId4"/>
              </p:custDataLst>
            </p:nvPr>
          </p:nvSpPr>
          <p:spPr>
            <a:xfrm rot="16200000">
              <a:off x="5444852" y="4353956"/>
              <a:ext cx="1302296" cy="1225690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9000000" scaled="0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pic>
          <p:nvPicPr>
            <p:cNvPr id="5" name="PA-图片 5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8995" y="4643877"/>
              <a:ext cx="684164" cy="713812"/>
            </a:xfrm>
            <a:prstGeom prst="rect">
              <a:avLst/>
            </a:prstGeom>
          </p:spPr>
        </p:pic>
        <p:sp>
          <p:nvSpPr>
            <p:cNvPr id="6" name="PA-六边形 6"/>
            <p:cNvSpPr/>
            <p:nvPr>
              <p:custDataLst>
                <p:tags r:id="rId7"/>
              </p:custDataLst>
            </p:nvPr>
          </p:nvSpPr>
          <p:spPr>
            <a:xfrm rot="16200000">
              <a:off x="5444852" y="1456094"/>
              <a:ext cx="1302296" cy="1225690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9000000" scaled="0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pic>
          <p:nvPicPr>
            <p:cNvPr id="7" name="PA-图片 7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9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2455" y="1770521"/>
              <a:ext cx="667090" cy="653429"/>
            </a:xfrm>
            <a:prstGeom prst="rect">
              <a:avLst/>
            </a:prstGeom>
          </p:spPr>
        </p:pic>
        <p:sp>
          <p:nvSpPr>
            <p:cNvPr id="8" name="PA-六边形 8"/>
            <p:cNvSpPr/>
            <p:nvPr>
              <p:custDataLst>
                <p:tags r:id="rId10"/>
              </p:custDataLst>
            </p:nvPr>
          </p:nvSpPr>
          <p:spPr>
            <a:xfrm rot="16200000">
              <a:off x="7077074" y="2936538"/>
              <a:ext cx="1302296" cy="1225690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9000000" scaled="0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pic>
          <p:nvPicPr>
            <p:cNvPr id="9" name="PA-图片 9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2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6437" y="3239219"/>
              <a:ext cx="643570" cy="667090"/>
            </a:xfrm>
            <a:prstGeom prst="rect">
              <a:avLst/>
            </a:prstGeom>
          </p:spPr>
        </p:pic>
        <p:sp>
          <p:nvSpPr>
            <p:cNvPr id="10" name="PA-手杖形箭头 10"/>
            <p:cNvSpPr/>
            <p:nvPr>
              <p:custDataLst>
                <p:tags r:id="rId13"/>
              </p:custDataLst>
            </p:nvPr>
          </p:nvSpPr>
          <p:spPr>
            <a:xfrm>
              <a:off x="4312228" y="1877074"/>
              <a:ext cx="863149" cy="835855"/>
            </a:xfrm>
            <a:prstGeom prst="ben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" name="PA-手杖形箭头 11"/>
            <p:cNvSpPr/>
            <p:nvPr>
              <p:custDataLst>
                <p:tags r:id="rId14"/>
              </p:custDataLst>
            </p:nvPr>
          </p:nvSpPr>
          <p:spPr>
            <a:xfrm rot="5400000">
              <a:off x="7020281" y="1890721"/>
              <a:ext cx="863149" cy="835855"/>
            </a:xfrm>
            <a:prstGeom prst="bent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10FAB4"/>
                </a:solidFill>
                <a:cs typeface="+mn-ea"/>
                <a:sym typeface="+mn-lt"/>
              </a:endParaRPr>
            </a:p>
          </p:txBody>
        </p:sp>
        <p:sp>
          <p:nvSpPr>
            <p:cNvPr id="12" name="PA-手杖形箭头 12"/>
            <p:cNvSpPr/>
            <p:nvPr>
              <p:custDataLst>
                <p:tags r:id="rId15"/>
              </p:custDataLst>
            </p:nvPr>
          </p:nvSpPr>
          <p:spPr>
            <a:xfrm rot="10800000">
              <a:off x="7033928" y="4381316"/>
              <a:ext cx="863149" cy="835855"/>
            </a:xfrm>
            <a:prstGeom prst="ben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10FAB4"/>
                </a:solidFill>
                <a:cs typeface="+mn-ea"/>
                <a:sym typeface="+mn-lt"/>
              </a:endParaRPr>
            </a:p>
          </p:txBody>
        </p:sp>
        <p:sp>
          <p:nvSpPr>
            <p:cNvPr id="13" name="PA-手杖形箭头 13"/>
            <p:cNvSpPr/>
            <p:nvPr>
              <p:custDataLst>
                <p:tags r:id="rId16"/>
              </p:custDataLst>
            </p:nvPr>
          </p:nvSpPr>
          <p:spPr>
            <a:xfrm rot="16200000">
              <a:off x="4325875" y="4329298"/>
              <a:ext cx="863149" cy="835855"/>
            </a:xfrm>
            <a:prstGeom prst="bent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4" name="PA-文本框 17"/>
            <p:cNvSpPr txBox="1"/>
            <p:nvPr>
              <p:custDataLst>
                <p:tags r:id="rId17"/>
              </p:custDataLst>
            </p:nvPr>
          </p:nvSpPr>
          <p:spPr>
            <a:xfrm>
              <a:off x="5421758" y="3305544"/>
              <a:ext cx="11893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关键词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PA-任意多边形 9"/>
            <p:cNvSpPr>
              <a:spLocks noEditPoints="1"/>
            </p:cNvSpPr>
            <p:nvPr>
              <p:custDataLst>
                <p:tags r:id="rId18"/>
              </p:custDataLst>
            </p:nvPr>
          </p:nvSpPr>
          <p:spPr bwMode="auto">
            <a:xfrm>
              <a:off x="4064491" y="3309211"/>
              <a:ext cx="480341" cy="480341"/>
            </a:xfrm>
            <a:custGeom>
              <a:avLst/>
              <a:gdLst>
                <a:gd name="T0" fmla="*/ 2147483647 w 2073"/>
                <a:gd name="T1" fmla="*/ 2147483647 h 2073"/>
                <a:gd name="T2" fmla="*/ 2147483647 w 2073"/>
                <a:gd name="T3" fmla="*/ 2147483647 h 2073"/>
                <a:gd name="T4" fmla="*/ 2147483647 w 2073"/>
                <a:gd name="T5" fmla="*/ 1230957982 h 2073"/>
                <a:gd name="T6" fmla="*/ 2147483647 w 2073"/>
                <a:gd name="T7" fmla="*/ 644480831 h 2073"/>
                <a:gd name="T8" fmla="*/ 2147483647 w 2073"/>
                <a:gd name="T9" fmla="*/ 644480831 h 2073"/>
                <a:gd name="T10" fmla="*/ 2147483647 w 2073"/>
                <a:gd name="T11" fmla="*/ 1810994228 h 2073"/>
                <a:gd name="T12" fmla="*/ 2147483647 w 2073"/>
                <a:gd name="T13" fmla="*/ 2147483647 h 2073"/>
                <a:gd name="T14" fmla="*/ 2147483647 w 2073"/>
                <a:gd name="T15" fmla="*/ 2147483647 h 2073"/>
                <a:gd name="T16" fmla="*/ 2147483647 w 2073"/>
                <a:gd name="T17" fmla="*/ 2147483647 h 2073"/>
                <a:gd name="T18" fmla="*/ 2147483647 w 2073"/>
                <a:gd name="T19" fmla="*/ 2147483647 h 2073"/>
                <a:gd name="T20" fmla="*/ 2147483647 w 2073"/>
                <a:gd name="T21" fmla="*/ 2147483647 h 2073"/>
                <a:gd name="T22" fmla="*/ 2147483647 w 2073"/>
                <a:gd name="T23" fmla="*/ 2147483647 h 2073"/>
                <a:gd name="T24" fmla="*/ 2147483647 w 2073"/>
                <a:gd name="T25" fmla="*/ 2147483647 h 2073"/>
                <a:gd name="T26" fmla="*/ 1630542283 w 2073"/>
                <a:gd name="T27" fmla="*/ 2147483647 h 2073"/>
                <a:gd name="T28" fmla="*/ 1630542283 w 2073"/>
                <a:gd name="T29" fmla="*/ 2147483647 h 2073"/>
                <a:gd name="T30" fmla="*/ 2147483647 w 2073"/>
                <a:gd name="T31" fmla="*/ 2147483647 h 2073"/>
                <a:gd name="T32" fmla="*/ 2147483647 w 2073"/>
                <a:gd name="T33" fmla="*/ 2147483647 h 2073"/>
                <a:gd name="T34" fmla="*/ 2147483647 w 2073"/>
                <a:gd name="T35" fmla="*/ 1810994228 h 2073"/>
                <a:gd name="T36" fmla="*/ 1630542283 w 2073"/>
                <a:gd name="T37" fmla="*/ 2147483647 h 2073"/>
                <a:gd name="T38" fmla="*/ 2147483647 w 2073"/>
                <a:gd name="T39" fmla="*/ 2147483647 h 2073"/>
                <a:gd name="T40" fmla="*/ 2147483647 w 2073"/>
                <a:gd name="T41" fmla="*/ 2147483647 h 2073"/>
                <a:gd name="T42" fmla="*/ 2147483647 w 2073"/>
                <a:gd name="T43" fmla="*/ 2147483647 h 2073"/>
                <a:gd name="T44" fmla="*/ 2147483647 w 2073"/>
                <a:gd name="T45" fmla="*/ 2147483647 h 2073"/>
                <a:gd name="T46" fmla="*/ 2147483647 w 2073"/>
                <a:gd name="T47" fmla="*/ 2147483647 h 2073"/>
                <a:gd name="T48" fmla="*/ 2147483647 w 2073"/>
                <a:gd name="T49" fmla="*/ 2147483647 h 2073"/>
                <a:gd name="T50" fmla="*/ 2147483647 w 2073"/>
                <a:gd name="T51" fmla="*/ 2147483647 h 2073"/>
                <a:gd name="T52" fmla="*/ 2147483647 w 2073"/>
                <a:gd name="T53" fmla="*/ 2147483647 h 2073"/>
                <a:gd name="T54" fmla="*/ 2147483647 w 2073"/>
                <a:gd name="T55" fmla="*/ 2147483647 h 2073"/>
                <a:gd name="T56" fmla="*/ 2147483647 w 2073"/>
                <a:gd name="T57" fmla="*/ 2147483647 h 2073"/>
                <a:gd name="T58" fmla="*/ 1733633037 w 2073"/>
                <a:gd name="T59" fmla="*/ 2147483647 h 2073"/>
                <a:gd name="T60" fmla="*/ 1752990548 w 2073"/>
                <a:gd name="T61" fmla="*/ 2147483647 h 2073"/>
                <a:gd name="T62" fmla="*/ 1050506222 w 2073"/>
                <a:gd name="T63" fmla="*/ 2147483647 h 2073"/>
                <a:gd name="T64" fmla="*/ 1005384536 w 2073"/>
                <a:gd name="T65" fmla="*/ 2147483647 h 2073"/>
                <a:gd name="T66" fmla="*/ 0 w 2073"/>
                <a:gd name="T67" fmla="*/ 2147483647 h 2073"/>
                <a:gd name="T68" fmla="*/ 2147483647 w 2073"/>
                <a:gd name="T69" fmla="*/ 2147483647 h 2073"/>
                <a:gd name="T70" fmla="*/ 2147483647 w 2073"/>
                <a:gd name="T71" fmla="*/ 2147483647 h 207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073" h="2073">
                  <a:moveTo>
                    <a:pt x="1973" y="643"/>
                  </a:moveTo>
                  <a:cubicBezTo>
                    <a:pt x="1883" y="734"/>
                    <a:pt x="1883" y="734"/>
                    <a:pt x="1883" y="734"/>
                  </a:cubicBezTo>
                  <a:cubicBezTo>
                    <a:pt x="1339" y="191"/>
                    <a:pt x="1339" y="191"/>
                    <a:pt x="1339" y="191"/>
                  </a:cubicBezTo>
                  <a:cubicBezTo>
                    <a:pt x="1430" y="100"/>
                    <a:pt x="1430" y="100"/>
                    <a:pt x="1430" y="100"/>
                  </a:cubicBezTo>
                  <a:cubicBezTo>
                    <a:pt x="1530" y="0"/>
                    <a:pt x="1692" y="0"/>
                    <a:pt x="1792" y="100"/>
                  </a:cubicBezTo>
                  <a:cubicBezTo>
                    <a:pt x="1973" y="281"/>
                    <a:pt x="1973" y="281"/>
                    <a:pt x="1973" y="281"/>
                  </a:cubicBezTo>
                  <a:cubicBezTo>
                    <a:pt x="2073" y="381"/>
                    <a:pt x="2073" y="543"/>
                    <a:pt x="1973" y="643"/>
                  </a:cubicBezTo>
                  <a:close/>
                  <a:moveTo>
                    <a:pt x="706" y="1729"/>
                  </a:moveTo>
                  <a:cubicBezTo>
                    <a:pt x="681" y="1754"/>
                    <a:pt x="681" y="1795"/>
                    <a:pt x="706" y="1820"/>
                  </a:cubicBezTo>
                  <a:cubicBezTo>
                    <a:pt x="731" y="1845"/>
                    <a:pt x="771" y="1845"/>
                    <a:pt x="796" y="1820"/>
                  </a:cubicBezTo>
                  <a:cubicBezTo>
                    <a:pt x="1792" y="824"/>
                    <a:pt x="1792" y="824"/>
                    <a:pt x="1792" y="824"/>
                  </a:cubicBezTo>
                  <a:cubicBezTo>
                    <a:pt x="1701" y="734"/>
                    <a:pt x="1701" y="734"/>
                    <a:pt x="1701" y="734"/>
                  </a:cubicBezTo>
                  <a:lnTo>
                    <a:pt x="706" y="1729"/>
                  </a:lnTo>
                  <a:close/>
                  <a:moveTo>
                    <a:pt x="253" y="1277"/>
                  </a:moveTo>
                  <a:cubicBezTo>
                    <a:pt x="228" y="1302"/>
                    <a:pt x="228" y="1342"/>
                    <a:pt x="253" y="1367"/>
                  </a:cubicBezTo>
                  <a:cubicBezTo>
                    <a:pt x="278" y="1392"/>
                    <a:pt x="319" y="1392"/>
                    <a:pt x="344" y="1367"/>
                  </a:cubicBezTo>
                  <a:cubicBezTo>
                    <a:pt x="1339" y="372"/>
                    <a:pt x="1339" y="372"/>
                    <a:pt x="1339" y="372"/>
                  </a:cubicBezTo>
                  <a:cubicBezTo>
                    <a:pt x="1249" y="281"/>
                    <a:pt x="1249" y="281"/>
                    <a:pt x="1249" y="281"/>
                  </a:cubicBezTo>
                  <a:lnTo>
                    <a:pt x="253" y="1277"/>
                  </a:lnTo>
                  <a:close/>
                  <a:moveTo>
                    <a:pt x="1430" y="462"/>
                  </a:moveTo>
                  <a:cubicBezTo>
                    <a:pt x="434" y="1458"/>
                    <a:pt x="434" y="1458"/>
                    <a:pt x="434" y="1458"/>
                  </a:cubicBezTo>
                  <a:cubicBezTo>
                    <a:pt x="384" y="1507"/>
                    <a:pt x="384" y="1589"/>
                    <a:pt x="434" y="1639"/>
                  </a:cubicBezTo>
                  <a:cubicBezTo>
                    <a:pt x="484" y="1689"/>
                    <a:pt x="565" y="1689"/>
                    <a:pt x="615" y="1638"/>
                  </a:cubicBezTo>
                  <a:cubicBezTo>
                    <a:pt x="1611" y="643"/>
                    <a:pt x="1611" y="643"/>
                    <a:pt x="1611" y="643"/>
                  </a:cubicBezTo>
                  <a:lnTo>
                    <a:pt x="1430" y="462"/>
                  </a:lnTo>
                  <a:close/>
                  <a:moveTo>
                    <a:pt x="615" y="1910"/>
                  </a:moveTo>
                  <a:cubicBezTo>
                    <a:pt x="584" y="1879"/>
                    <a:pt x="570" y="1840"/>
                    <a:pt x="564" y="1800"/>
                  </a:cubicBezTo>
                  <a:cubicBezTo>
                    <a:pt x="551" y="1802"/>
                    <a:pt x="538" y="1804"/>
                    <a:pt x="525" y="1804"/>
                  </a:cubicBezTo>
                  <a:cubicBezTo>
                    <a:pt x="456" y="1804"/>
                    <a:pt x="392" y="1777"/>
                    <a:pt x="344" y="1729"/>
                  </a:cubicBezTo>
                  <a:cubicBezTo>
                    <a:pt x="295" y="1681"/>
                    <a:pt x="269" y="1617"/>
                    <a:pt x="269" y="1548"/>
                  </a:cubicBezTo>
                  <a:cubicBezTo>
                    <a:pt x="269" y="1536"/>
                    <a:pt x="271" y="1524"/>
                    <a:pt x="272" y="1511"/>
                  </a:cubicBezTo>
                  <a:cubicBezTo>
                    <a:pt x="231" y="1506"/>
                    <a:pt x="193" y="1488"/>
                    <a:pt x="163" y="1458"/>
                  </a:cubicBezTo>
                  <a:cubicBezTo>
                    <a:pt x="160" y="1455"/>
                    <a:pt x="159" y="1451"/>
                    <a:pt x="156" y="1448"/>
                  </a:cubicBezTo>
                  <a:cubicBezTo>
                    <a:pt x="0" y="2073"/>
                    <a:pt x="0" y="2073"/>
                    <a:pt x="0" y="2073"/>
                  </a:cubicBezTo>
                  <a:cubicBezTo>
                    <a:pt x="624" y="1917"/>
                    <a:pt x="624" y="1917"/>
                    <a:pt x="624" y="1917"/>
                  </a:cubicBezTo>
                  <a:cubicBezTo>
                    <a:pt x="621" y="1914"/>
                    <a:pt x="618" y="1912"/>
                    <a:pt x="615" y="19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PA-组合 22"/>
          <p:cNvGrpSpPr/>
          <p:nvPr>
            <p:custDataLst>
              <p:tags r:id="rId19"/>
            </p:custDataLst>
          </p:nvPr>
        </p:nvGrpSpPr>
        <p:grpSpPr>
          <a:xfrm>
            <a:off x="9081537" y="3016767"/>
            <a:ext cx="2401125" cy="1351058"/>
            <a:chOff x="9081537" y="2898234"/>
            <a:chExt cx="2401125" cy="1351058"/>
          </a:xfrm>
        </p:grpSpPr>
        <p:sp>
          <p:nvSpPr>
            <p:cNvPr id="17" name="PA-文本框 6"/>
            <p:cNvSpPr txBox="1"/>
            <p:nvPr>
              <p:custDataLst>
                <p:tags r:id="rId20"/>
              </p:custDataLst>
            </p:nvPr>
          </p:nvSpPr>
          <p:spPr>
            <a:xfrm>
              <a:off x="9081537" y="2898234"/>
              <a:ext cx="1926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OUR COMPANY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PA-文本框 42"/>
            <p:cNvSpPr txBox="1"/>
            <p:nvPr>
              <p:custDataLst>
                <p:tags r:id="rId21"/>
              </p:custDataLst>
            </p:nvPr>
          </p:nvSpPr>
          <p:spPr>
            <a:xfrm>
              <a:off x="9081537" y="3436762"/>
              <a:ext cx="2401125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defTabSz="457200">
                <a:lnSpc>
                  <a:spcPct val="130000"/>
                </a:lnSpc>
                <a:defRPr sz="1400">
                  <a:solidFill>
                    <a:schemeClr val="bg1">
                      <a:lumMod val="50000"/>
                    </a:schemeClr>
                  </a:solidFill>
                  <a:latin typeface="Source Han Sans CN Normal" panose="020B0400000000000000" pitchFamily="34" charset="-128"/>
                  <a:ea typeface="Source Han Sans CN Normal" panose="020B0400000000000000" pitchFamily="34" charset="-128"/>
                </a:defRPr>
              </a:lvl1pPr>
            </a:lstStyle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9" name="PA-组合 21"/>
          <p:cNvGrpSpPr/>
          <p:nvPr>
            <p:custDataLst>
              <p:tags r:id="rId22"/>
            </p:custDataLst>
          </p:nvPr>
        </p:nvGrpSpPr>
        <p:grpSpPr>
          <a:xfrm>
            <a:off x="550222" y="3016767"/>
            <a:ext cx="2401125" cy="1351058"/>
            <a:chOff x="550222" y="2898234"/>
            <a:chExt cx="2401125" cy="1351058"/>
          </a:xfrm>
        </p:grpSpPr>
        <p:sp>
          <p:nvSpPr>
            <p:cNvPr id="20" name="PA-文本框 6"/>
            <p:cNvSpPr txBox="1"/>
            <p:nvPr>
              <p:custDataLst>
                <p:tags r:id="rId23"/>
              </p:custDataLst>
            </p:nvPr>
          </p:nvSpPr>
          <p:spPr>
            <a:xfrm>
              <a:off x="1024681" y="2898234"/>
              <a:ext cx="1926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algn="r"/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OUR COMPANY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PA-文本框 42"/>
            <p:cNvSpPr txBox="1"/>
            <p:nvPr>
              <p:custDataLst>
                <p:tags r:id="rId24"/>
              </p:custDataLst>
            </p:nvPr>
          </p:nvSpPr>
          <p:spPr>
            <a:xfrm>
              <a:off x="550222" y="3436762"/>
              <a:ext cx="2401125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defTabSz="457200">
                <a:lnSpc>
                  <a:spcPct val="130000"/>
                </a:lnSpc>
                <a:defRPr sz="1400">
                  <a:solidFill>
                    <a:schemeClr val="bg1">
                      <a:lumMod val="50000"/>
                    </a:schemeClr>
                  </a:solidFill>
                  <a:latin typeface="Source Han Sans CN Normal" panose="020B0400000000000000" pitchFamily="34" charset="-128"/>
                  <a:ea typeface="Source Han Sans CN Normal" panose="020B0400000000000000" pitchFamily="34" charset="-128"/>
                </a:defRPr>
              </a:lvl1pPr>
            </a:lstStyle>
            <a:p>
              <a:pPr algn="r"/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30" name="图片 29" descr="1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91770" y="0"/>
            <a:ext cx="1164907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8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0" y="399746"/>
            <a:ext cx="12192000" cy="6458256"/>
            <a:chOff x="0" y="399746"/>
            <a:chExt cx="12192000" cy="6458256"/>
          </a:xfrm>
        </p:grpSpPr>
        <p:grpSp>
          <p:nvGrpSpPr>
            <p:cNvPr id="23" name="组合 22"/>
            <p:cNvGrpSpPr/>
            <p:nvPr/>
          </p:nvGrpSpPr>
          <p:grpSpPr>
            <a:xfrm>
              <a:off x="0" y="399746"/>
              <a:ext cx="12192000" cy="640829"/>
              <a:chOff x="0" y="399746"/>
              <a:chExt cx="12192000" cy="640829"/>
            </a:xfrm>
          </p:grpSpPr>
          <p:cxnSp>
            <p:nvCxnSpPr>
              <p:cNvPr id="25" name="直线连接符 1"/>
              <p:cNvCxnSpPr/>
              <p:nvPr/>
            </p:nvCxnSpPr>
            <p:spPr>
              <a:xfrm>
                <a:off x="7977809" y="635891"/>
                <a:ext cx="4214191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线连接符 3"/>
              <p:cNvCxnSpPr/>
              <p:nvPr/>
            </p:nvCxnSpPr>
            <p:spPr>
              <a:xfrm>
                <a:off x="0" y="635891"/>
                <a:ext cx="4214191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文本框 26"/>
              <p:cNvSpPr txBox="1"/>
              <p:nvPr/>
            </p:nvSpPr>
            <p:spPr>
              <a:xfrm>
                <a:off x="4875744" y="399746"/>
                <a:ext cx="235888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>
                  <a:defRPr/>
                </a:pPr>
                <a:r>
                  <a:rPr lang="zh-CN" altLang="en-US" sz="200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cs typeface="+mn-ea"/>
                    <a:sym typeface="+mn-lt"/>
                  </a:rPr>
                  <a:t>输入标题</a:t>
                </a:r>
                <a:endPara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4831076" y="732804"/>
                <a:ext cx="2641801" cy="307771"/>
              </a:xfrm>
              <a:prstGeom prst="rect">
                <a:avLst/>
              </a:prstGeom>
              <a:noFill/>
            </p:spPr>
            <p:txBody>
              <a:bodyPr wrap="none" lIns="91434" tIns="45717" rIns="91434" bIns="45717" rtlCol="0">
                <a:spAutoFit/>
              </a:bodyPr>
              <a:lstStyle/>
              <a:p>
                <a:pPr defTabSz="914400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altLang="zh-CN" sz="1400" dirty="0">
                    <a:solidFill>
                      <a:prstClr val="white">
                        <a:lumMod val="65000"/>
                      </a:prstClr>
                    </a:solidFill>
                    <a:cs typeface="+mn-ea"/>
                    <a:sym typeface="+mn-lt"/>
                  </a:rPr>
                  <a:t>ADD RELATED TITLE WORDS</a:t>
                </a:r>
                <a:endParaRPr lang="zh-CN" altLang="en-US" sz="1400" dirty="0">
                  <a:solidFill>
                    <a:prstClr val="white">
                      <a:lumMod val="65000"/>
                    </a:prstClr>
                  </a:solidFill>
                  <a:cs typeface="+mn-ea"/>
                  <a:sym typeface="+mn-lt"/>
                </a:endParaRPr>
              </a:p>
            </p:txBody>
          </p:sp>
        </p:grpSp>
        <p:pic>
          <p:nvPicPr>
            <p:cNvPr id="24" name="图片 23"/>
            <p:cNvPicPr>
              <a:picLocks noChangeAspect="1"/>
            </p:cNvPicPr>
            <p:nvPr/>
          </p:nvPicPr>
          <p:blipFill rotWithShape="1">
            <a:blip r:embed="rId1"/>
            <a:srcRect l="47756" r="47756"/>
            <a:stretch>
              <a:fillRect/>
            </a:stretch>
          </p:blipFill>
          <p:spPr>
            <a:xfrm rot="5400000">
              <a:off x="5942113" y="1563964"/>
              <a:ext cx="307772" cy="10280303"/>
            </a:xfrm>
            <a:prstGeom prst="rect">
              <a:avLst/>
            </a:prstGeom>
          </p:spPr>
        </p:pic>
      </p:grpSp>
      <p:grpSp>
        <p:nvGrpSpPr>
          <p:cNvPr id="2" name="PA-组合 20"/>
          <p:cNvGrpSpPr/>
          <p:nvPr>
            <p:custDataLst>
              <p:tags r:id="rId2"/>
            </p:custDataLst>
          </p:nvPr>
        </p:nvGrpSpPr>
        <p:grpSpPr>
          <a:xfrm>
            <a:off x="3691817" y="1536324"/>
            <a:ext cx="4649250" cy="4200158"/>
            <a:chOff x="3691817" y="1417791"/>
            <a:chExt cx="4649250" cy="4200158"/>
          </a:xfrm>
        </p:grpSpPr>
        <p:sp>
          <p:nvSpPr>
            <p:cNvPr id="3" name="PA-六边形 3"/>
            <p:cNvSpPr/>
            <p:nvPr>
              <p:custDataLst>
                <p:tags r:id="rId3"/>
              </p:custDataLst>
            </p:nvPr>
          </p:nvSpPr>
          <p:spPr>
            <a:xfrm rot="16200000">
              <a:off x="3653514" y="2936538"/>
              <a:ext cx="1302296" cy="1225690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9000000" scaled="0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" name="PA-六边形 4"/>
            <p:cNvSpPr/>
            <p:nvPr>
              <p:custDataLst>
                <p:tags r:id="rId4"/>
              </p:custDataLst>
            </p:nvPr>
          </p:nvSpPr>
          <p:spPr>
            <a:xfrm rot="16200000">
              <a:off x="5444852" y="4353956"/>
              <a:ext cx="1302296" cy="1225690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9000000" scaled="0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pic>
          <p:nvPicPr>
            <p:cNvPr id="5" name="PA-图片 5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8995" y="4643877"/>
              <a:ext cx="684164" cy="713812"/>
            </a:xfrm>
            <a:prstGeom prst="rect">
              <a:avLst/>
            </a:prstGeom>
          </p:spPr>
        </p:pic>
        <p:sp>
          <p:nvSpPr>
            <p:cNvPr id="6" name="PA-六边形 6"/>
            <p:cNvSpPr/>
            <p:nvPr>
              <p:custDataLst>
                <p:tags r:id="rId7"/>
              </p:custDataLst>
            </p:nvPr>
          </p:nvSpPr>
          <p:spPr>
            <a:xfrm rot="16200000">
              <a:off x="5444852" y="1456094"/>
              <a:ext cx="1302296" cy="1225690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9000000" scaled="0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pic>
          <p:nvPicPr>
            <p:cNvPr id="7" name="PA-图片 7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9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2455" y="1770521"/>
              <a:ext cx="667090" cy="653429"/>
            </a:xfrm>
            <a:prstGeom prst="rect">
              <a:avLst/>
            </a:prstGeom>
          </p:spPr>
        </p:pic>
        <p:sp>
          <p:nvSpPr>
            <p:cNvPr id="8" name="PA-六边形 8"/>
            <p:cNvSpPr/>
            <p:nvPr>
              <p:custDataLst>
                <p:tags r:id="rId10"/>
              </p:custDataLst>
            </p:nvPr>
          </p:nvSpPr>
          <p:spPr>
            <a:xfrm rot="16200000">
              <a:off x="7077074" y="2936538"/>
              <a:ext cx="1302296" cy="1225690"/>
            </a:xfrm>
            <a:prstGeom prst="hexagon">
              <a:avLst/>
            </a:prstGeom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9000000" scaled="0"/>
            </a:gradFill>
            <a:ln w="9525">
              <a:noFill/>
              <a:round/>
            </a:ln>
            <a:effectLst/>
          </p:spPr>
          <p:txBody>
            <a:bodyPr wrap="none" anchor="ctr"/>
            <a:lstStyle/>
            <a:p>
              <a:endParaRPr lang="zh-CN" altLang="en-US" sz="2400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pic>
          <p:nvPicPr>
            <p:cNvPr id="9" name="PA-图片 9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2" cstate="print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06437" y="3239219"/>
              <a:ext cx="643570" cy="667090"/>
            </a:xfrm>
            <a:prstGeom prst="rect">
              <a:avLst/>
            </a:prstGeom>
          </p:spPr>
        </p:pic>
        <p:sp>
          <p:nvSpPr>
            <p:cNvPr id="10" name="PA-手杖形箭头 10"/>
            <p:cNvSpPr/>
            <p:nvPr>
              <p:custDataLst>
                <p:tags r:id="rId13"/>
              </p:custDataLst>
            </p:nvPr>
          </p:nvSpPr>
          <p:spPr>
            <a:xfrm>
              <a:off x="4312228" y="1877074"/>
              <a:ext cx="863149" cy="835855"/>
            </a:xfrm>
            <a:prstGeom prst="ben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" name="PA-手杖形箭头 11"/>
            <p:cNvSpPr/>
            <p:nvPr>
              <p:custDataLst>
                <p:tags r:id="rId14"/>
              </p:custDataLst>
            </p:nvPr>
          </p:nvSpPr>
          <p:spPr>
            <a:xfrm rot="5400000">
              <a:off x="7020281" y="1890721"/>
              <a:ext cx="863149" cy="835855"/>
            </a:xfrm>
            <a:prstGeom prst="bent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10FAB4"/>
                </a:solidFill>
                <a:cs typeface="+mn-ea"/>
                <a:sym typeface="+mn-lt"/>
              </a:endParaRPr>
            </a:p>
          </p:txBody>
        </p:sp>
        <p:sp>
          <p:nvSpPr>
            <p:cNvPr id="12" name="PA-手杖形箭头 12"/>
            <p:cNvSpPr/>
            <p:nvPr>
              <p:custDataLst>
                <p:tags r:id="rId15"/>
              </p:custDataLst>
            </p:nvPr>
          </p:nvSpPr>
          <p:spPr>
            <a:xfrm rot="10800000">
              <a:off x="7033928" y="4381316"/>
              <a:ext cx="863149" cy="835855"/>
            </a:xfrm>
            <a:prstGeom prst="ben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rgbClr val="10FAB4"/>
                </a:solidFill>
                <a:cs typeface="+mn-ea"/>
                <a:sym typeface="+mn-lt"/>
              </a:endParaRPr>
            </a:p>
          </p:txBody>
        </p:sp>
        <p:sp>
          <p:nvSpPr>
            <p:cNvPr id="13" name="PA-手杖形箭头 13"/>
            <p:cNvSpPr/>
            <p:nvPr>
              <p:custDataLst>
                <p:tags r:id="rId16"/>
              </p:custDataLst>
            </p:nvPr>
          </p:nvSpPr>
          <p:spPr>
            <a:xfrm rot="16200000">
              <a:off x="4325875" y="4329298"/>
              <a:ext cx="863149" cy="835855"/>
            </a:xfrm>
            <a:prstGeom prst="bent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4" name="PA-文本框 17"/>
            <p:cNvSpPr txBox="1"/>
            <p:nvPr>
              <p:custDataLst>
                <p:tags r:id="rId17"/>
              </p:custDataLst>
            </p:nvPr>
          </p:nvSpPr>
          <p:spPr>
            <a:xfrm>
              <a:off x="5421758" y="3305544"/>
              <a:ext cx="11893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关键词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5" name="PA-任意多边形 9"/>
            <p:cNvSpPr>
              <a:spLocks noEditPoints="1"/>
            </p:cNvSpPr>
            <p:nvPr>
              <p:custDataLst>
                <p:tags r:id="rId18"/>
              </p:custDataLst>
            </p:nvPr>
          </p:nvSpPr>
          <p:spPr bwMode="auto">
            <a:xfrm>
              <a:off x="4064491" y="3309211"/>
              <a:ext cx="480341" cy="480341"/>
            </a:xfrm>
            <a:custGeom>
              <a:avLst/>
              <a:gdLst>
                <a:gd name="T0" fmla="*/ 2147483647 w 2073"/>
                <a:gd name="T1" fmla="*/ 2147483647 h 2073"/>
                <a:gd name="T2" fmla="*/ 2147483647 w 2073"/>
                <a:gd name="T3" fmla="*/ 2147483647 h 2073"/>
                <a:gd name="T4" fmla="*/ 2147483647 w 2073"/>
                <a:gd name="T5" fmla="*/ 1230957982 h 2073"/>
                <a:gd name="T6" fmla="*/ 2147483647 w 2073"/>
                <a:gd name="T7" fmla="*/ 644480831 h 2073"/>
                <a:gd name="T8" fmla="*/ 2147483647 w 2073"/>
                <a:gd name="T9" fmla="*/ 644480831 h 2073"/>
                <a:gd name="T10" fmla="*/ 2147483647 w 2073"/>
                <a:gd name="T11" fmla="*/ 1810994228 h 2073"/>
                <a:gd name="T12" fmla="*/ 2147483647 w 2073"/>
                <a:gd name="T13" fmla="*/ 2147483647 h 2073"/>
                <a:gd name="T14" fmla="*/ 2147483647 w 2073"/>
                <a:gd name="T15" fmla="*/ 2147483647 h 2073"/>
                <a:gd name="T16" fmla="*/ 2147483647 w 2073"/>
                <a:gd name="T17" fmla="*/ 2147483647 h 2073"/>
                <a:gd name="T18" fmla="*/ 2147483647 w 2073"/>
                <a:gd name="T19" fmla="*/ 2147483647 h 2073"/>
                <a:gd name="T20" fmla="*/ 2147483647 w 2073"/>
                <a:gd name="T21" fmla="*/ 2147483647 h 2073"/>
                <a:gd name="T22" fmla="*/ 2147483647 w 2073"/>
                <a:gd name="T23" fmla="*/ 2147483647 h 2073"/>
                <a:gd name="T24" fmla="*/ 2147483647 w 2073"/>
                <a:gd name="T25" fmla="*/ 2147483647 h 2073"/>
                <a:gd name="T26" fmla="*/ 1630542283 w 2073"/>
                <a:gd name="T27" fmla="*/ 2147483647 h 2073"/>
                <a:gd name="T28" fmla="*/ 1630542283 w 2073"/>
                <a:gd name="T29" fmla="*/ 2147483647 h 2073"/>
                <a:gd name="T30" fmla="*/ 2147483647 w 2073"/>
                <a:gd name="T31" fmla="*/ 2147483647 h 2073"/>
                <a:gd name="T32" fmla="*/ 2147483647 w 2073"/>
                <a:gd name="T33" fmla="*/ 2147483647 h 2073"/>
                <a:gd name="T34" fmla="*/ 2147483647 w 2073"/>
                <a:gd name="T35" fmla="*/ 1810994228 h 2073"/>
                <a:gd name="T36" fmla="*/ 1630542283 w 2073"/>
                <a:gd name="T37" fmla="*/ 2147483647 h 2073"/>
                <a:gd name="T38" fmla="*/ 2147483647 w 2073"/>
                <a:gd name="T39" fmla="*/ 2147483647 h 2073"/>
                <a:gd name="T40" fmla="*/ 2147483647 w 2073"/>
                <a:gd name="T41" fmla="*/ 2147483647 h 2073"/>
                <a:gd name="T42" fmla="*/ 2147483647 w 2073"/>
                <a:gd name="T43" fmla="*/ 2147483647 h 2073"/>
                <a:gd name="T44" fmla="*/ 2147483647 w 2073"/>
                <a:gd name="T45" fmla="*/ 2147483647 h 2073"/>
                <a:gd name="T46" fmla="*/ 2147483647 w 2073"/>
                <a:gd name="T47" fmla="*/ 2147483647 h 2073"/>
                <a:gd name="T48" fmla="*/ 2147483647 w 2073"/>
                <a:gd name="T49" fmla="*/ 2147483647 h 2073"/>
                <a:gd name="T50" fmla="*/ 2147483647 w 2073"/>
                <a:gd name="T51" fmla="*/ 2147483647 h 2073"/>
                <a:gd name="T52" fmla="*/ 2147483647 w 2073"/>
                <a:gd name="T53" fmla="*/ 2147483647 h 2073"/>
                <a:gd name="T54" fmla="*/ 2147483647 w 2073"/>
                <a:gd name="T55" fmla="*/ 2147483647 h 2073"/>
                <a:gd name="T56" fmla="*/ 2147483647 w 2073"/>
                <a:gd name="T57" fmla="*/ 2147483647 h 2073"/>
                <a:gd name="T58" fmla="*/ 1733633037 w 2073"/>
                <a:gd name="T59" fmla="*/ 2147483647 h 2073"/>
                <a:gd name="T60" fmla="*/ 1752990548 w 2073"/>
                <a:gd name="T61" fmla="*/ 2147483647 h 2073"/>
                <a:gd name="T62" fmla="*/ 1050506222 w 2073"/>
                <a:gd name="T63" fmla="*/ 2147483647 h 2073"/>
                <a:gd name="T64" fmla="*/ 1005384536 w 2073"/>
                <a:gd name="T65" fmla="*/ 2147483647 h 2073"/>
                <a:gd name="T66" fmla="*/ 0 w 2073"/>
                <a:gd name="T67" fmla="*/ 2147483647 h 2073"/>
                <a:gd name="T68" fmla="*/ 2147483647 w 2073"/>
                <a:gd name="T69" fmla="*/ 2147483647 h 2073"/>
                <a:gd name="T70" fmla="*/ 2147483647 w 2073"/>
                <a:gd name="T71" fmla="*/ 2147483647 h 2073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073" h="2073">
                  <a:moveTo>
                    <a:pt x="1973" y="643"/>
                  </a:moveTo>
                  <a:cubicBezTo>
                    <a:pt x="1883" y="734"/>
                    <a:pt x="1883" y="734"/>
                    <a:pt x="1883" y="734"/>
                  </a:cubicBezTo>
                  <a:cubicBezTo>
                    <a:pt x="1339" y="191"/>
                    <a:pt x="1339" y="191"/>
                    <a:pt x="1339" y="191"/>
                  </a:cubicBezTo>
                  <a:cubicBezTo>
                    <a:pt x="1430" y="100"/>
                    <a:pt x="1430" y="100"/>
                    <a:pt x="1430" y="100"/>
                  </a:cubicBezTo>
                  <a:cubicBezTo>
                    <a:pt x="1530" y="0"/>
                    <a:pt x="1692" y="0"/>
                    <a:pt x="1792" y="100"/>
                  </a:cubicBezTo>
                  <a:cubicBezTo>
                    <a:pt x="1973" y="281"/>
                    <a:pt x="1973" y="281"/>
                    <a:pt x="1973" y="281"/>
                  </a:cubicBezTo>
                  <a:cubicBezTo>
                    <a:pt x="2073" y="381"/>
                    <a:pt x="2073" y="543"/>
                    <a:pt x="1973" y="643"/>
                  </a:cubicBezTo>
                  <a:close/>
                  <a:moveTo>
                    <a:pt x="706" y="1729"/>
                  </a:moveTo>
                  <a:cubicBezTo>
                    <a:pt x="681" y="1754"/>
                    <a:pt x="681" y="1795"/>
                    <a:pt x="706" y="1820"/>
                  </a:cubicBezTo>
                  <a:cubicBezTo>
                    <a:pt x="731" y="1845"/>
                    <a:pt x="771" y="1845"/>
                    <a:pt x="796" y="1820"/>
                  </a:cubicBezTo>
                  <a:cubicBezTo>
                    <a:pt x="1792" y="824"/>
                    <a:pt x="1792" y="824"/>
                    <a:pt x="1792" y="824"/>
                  </a:cubicBezTo>
                  <a:cubicBezTo>
                    <a:pt x="1701" y="734"/>
                    <a:pt x="1701" y="734"/>
                    <a:pt x="1701" y="734"/>
                  </a:cubicBezTo>
                  <a:lnTo>
                    <a:pt x="706" y="1729"/>
                  </a:lnTo>
                  <a:close/>
                  <a:moveTo>
                    <a:pt x="253" y="1277"/>
                  </a:moveTo>
                  <a:cubicBezTo>
                    <a:pt x="228" y="1302"/>
                    <a:pt x="228" y="1342"/>
                    <a:pt x="253" y="1367"/>
                  </a:cubicBezTo>
                  <a:cubicBezTo>
                    <a:pt x="278" y="1392"/>
                    <a:pt x="319" y="1392"/>
                    <a:pt x="344" y="1367"/>
                  </a:cubicBezTo>
                  <a:cubicBezTo>
                    <a:pt x="1339" y="372"/>
                    <a:pt x="1339" y="372"/>
                    <a:pt x="1339" y="372"/>
                  </a:cubicBezTo>
                  <a:cubicBezTo>
                    <a:pt x="1249" y="281"/>
                    <a:pt x="1249" y="281"/>
                    <a:pt x="1249" y="281"/>
                  </a:cubicBezTo>
                  <a:lnTo>
                    <a:pt x="253" y="1277"/>
                  </a:lnTo>
                  <a:close/>
                  <a:moveTo>
                    <a:pt x="1430" y="462"/>
                  </a:moveTo>
                  <a:cubicBezTo>
                    <a:pt x="434" y="1458"/>
                    <a:pt x="434" y="1458"/>
                    <a:pt x="434" y="1458"/>
                  </a:cubicBezTo>
                  <a:cubicBezTo>
                    <a:pt x="384" y="1507"/>
                    <a:pt x="384" y="1589"/>
                    <a:pt x="434" y="1639"/>
                  </a:cubicBezTo>
                  <a:cubicBezTo>
                    <a:pt x="484" y="1689"/>
                    <a:pt x="565" y="1689"/>
                    <a:pt x="615" y="1638"/>
                  </a:cubicBezTo>
                  <a:cubicBezTo>
                    <a:pt x="1611" y="643"/>
                    <a:pt x="1611" y="643"/>
                    <a:pt x="1611" y="643"/>
                  </a:cubicBezTo>
                  <a:lnTo>
                    <a:pt x="1430" y="462"/>
                  </a:lnTo>
                  <a:close/>
                  <a:moveTo>
                    <a:pt x="615" y="1910"/>
                  </a:moveTo>
                  <a:cubicBezTo>
                    <a:pt x="584" y="1879"/>
                    <a:pt x="570" y="1840"/>
                    <a:pt x="564" y="1800"/>
                  </a:cubicBezTo>
                  <a:cubicBezTo>
                    <a:pt x="551" y="1802"/>
                    <a:pt x="538" y="1804"/>
                    <a:pt x="525" y="1804"/>
                  </a:cubicBezTo>
                  <a:cubicBezTo>
                    <a:pt x="456" y="1804"/>
                    <a:pt x="392" y="1777"/>
                    <a:pt x="344" y="1729"/>
                  </a:cubicBezTo>
                  <a:cubicBezTo>
                    <a:pt x="295" y="1681"/>
                    <a:pt x="269" y="1617"/>
                    <a:pt x="269" y="1548"/>
                  </a:cubicBezTo>
                  <a:cubicBezTo>
                    <a:pt x="269" y="1536"/>
                    <a:pt x="271" y="1524"/>
                    <a:pt x="272" y="1511"/>
                  </a:cubicBezTo>
                  <a:cubicBezTo>
                    <a:pt x="231" y="1506"/>
                    <a:pt x="193" y="1488"/>
                    <a:pt x="163" y="1458"/>
                  </a:cubicBezTo>
                  <a:cubicBezTo>
                    <a:pt x="160" y="1455"/>
                    <a:pt x="159" y="1451"/>
                    <a:pt x="156" y="1448"/>
                  </a:cubicBezTo>
                  <a:cubicBezTo>
                    <a:pt x="0" y="2073"/>
                    <a:pt x="0" y="2073"/>
                    <a:pt x="0" y="2073"/>
                  </a:cubicBezTo>
                  <a:cubicBezTo>
                    <a:pt x="624" y="1917"/>
                    <a:pt x="624" y="1917"/>
                    <a:pt x="624" y="1917"/>
                  </a:cubicBezTo>
                  <a:cubicBezTo>
                    <a:pt x="621" y="1914"/>
                    <a:pt x="618" y="1912"/>
                    <a:pt x="615" y="19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PA-组合 22"/>
          <p:cNvGrpSpPr/>
          <p:nvPr>
            <p:custDataLst>
              <p:tags r:id="rId19"/>
            </p:custDataLst>
          </p:nvPr>
        </p:nvGrpSpPr>
        <p:grpSpPr>
          <a:xfrm>
            <a:off x="9081537" y="3016767"/>
            <a:ext cx="2401125" cy="1351058"/>
            <a:chOff x="9081537" y="2898234"/>
            <a:chExt cx="2401125" cy="1351058"/>
          </a:xfrm>
        </p:grpSpPr>
        <p:sp>
          <p:nvSpPr>
            <p:cNvPr id="17" name="PA-文本框 6"/>
            <p:cNvSpPr txBox="1"/>
            <p:nvPr>
              <p:custDataLst>
                <p:tags r:id="rId20"/>
              </p:custDataLst>
            </p:nvPr>
          </p:nvSpPr>
          <p:spPr>
            <a:xfrm>
              <a:off x="9081537" y="2898234"/>
              <a:ext cx="1926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OUR COMPANY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8" name="PA-文本框 42"/>
            <p:cNvSpPr txBox="1"/>
            <p:nvPr>
              <p:custDataLst>
                <p:tags r:id="rId21"/>
              </p:custDataLst>
            </p:nvPr>
          </p:nvSpPr>
          <p:spPr>
            <a:xfrm>
              <a:off x="9081537" y="3436762"/>
              <a:ext cx="2401125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defTabSz="457200">
                <a:lnSpc>
                  <a:spcPct val="130000"/>
                </a:lnSpc>
                <a:defRPr sz="1400">
                  <a:solidFill>
                    <a:schemeClr val="bg1">
                      <a:lumMod val="50000"/>
                    </a:schemeClr>
                  </a:solidFill>
                  <a:latin typeface="Source Han Sans CN Normal" panose="020B0400000000000000" pitchFamily="34" charset="-128"/>
                  <a:ea typeface="Source Han Sans CN Normal" panose="020B0400000000000000" pitchFamily="34" charset="-128"/>
                </a:defRPr>
              </a:lvl1pPr>
            </a:lstStyle>
            <a:p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9" name="PA-组合 21"/>
          <p:cNvGrpSpPr/>
          <p:nvPr>
            <p:custDataLst>
              <p:tags r:id="rId22"/>
            </p:custDataLst>
          </p:nvPr>
        </p:nvGrpSpPr>
        <p:grpSpPr>
          <a:xfrm>
            <a:off x="550222" y="3016767"/>
            <a:ext cx="2401125" cy="1351058"/>
            <a:chOff x="550222" y="2898234"/>
            <a:chExt cx="2401125" cy="1351058"/>
          </a:xfrm>
        </p:grpSpPr>
        <p:sp>
          <p:nvSpPr>
            <p:cNvPr id="20" name="PA-文本框 6"/>
            <p:cNvSpPr txBox="1"/>
            <p:nvPr>
              <p:custDataLst>
                <p:tags r:id="rId23"/>
              </p:custDataLst>
            </p:nvPr>
          </p:nvSpPr>
          <p:spPr>
            <a:xfrm>
              <a:off x="1024681" y="2898234"/>
              <a:ext cx="19266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输入您的标题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  <a:p>
              <a:pPr algn="r"/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OUR COMPANY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PA-文本框 42"/>
            <p:cNvSpPr txBox="1"/>
            <p:nvPr>
              <p:custDataLst>
                <p:tags r:id="rId24"/>
              </p:custDataLst>
            </p:nvPr>
          </p:nvSpPr>
          <p:spPr>
            <a:xfrm>
              <a:off x="550222" y="3436762"/>
              <a:ext cx="2401125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defTabSz="457200">
                <a:lnSpc>
                  <a:spcPct val="130000"/>
                </a:lnSpc>
                <a:defRPr sz="1400">
                  <a:solidFill>
                    <a:schemeClr val="bg1">
                      <a:lumMod val="50000"/>
                    </a:schemeClr>
                  </a:solidFill>
                  <a:latin typeface="Source Han Sans CN Normal" panose="020B0400000000000000" pitchFamily="34" charset="-128"/>
                  <a:ea typeface="Source Han Sans CN Normal" panose="020B0400000000000000" pitchFamily="34" charset="-128"/>
                </a:defRPr>
              </a:lvl1pPr>
            </a:lstStyle>
            <a:p>
              <a:pPr algn="r"/>
              <a:r>
                <a:rPr lang="zh-CN" altLang="en-US" sz="1200" dirty="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此处添加详细文本描述，建议与标题相关并符合整体语言风格，语言描述尽量简洁生动。</a:t>
              </a:r>
              <a:endParaRPr lang="id-ID" sz="12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29" name="图片 28" descr="2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0" y="239395"/>
            <a:ext cx="11652885" cy="6618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8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2666998" y="-2666998"/>
            <a:ext cx="6858001" cy="12191999"/>
          </a:xfrm>
          <a:prstGeom prst="rect">
            <a:avLst/>
          </a:prstGeom>
        </p:spPr>
      </p:pic>
      <p:sp>
        <p:nvSpPr>
          <p:cNvPr id="19" name="PA-矩形 2"/>
          <p:cNvSpPr/>
          <p:nvPr>
            <p:custDataLst>
              <p:tags r:id="rId2"/>
            </p:custDataLst>
          </p:nvPr>
        </p:nvSpPr>
        <p:spPr>
          <a:xfrm>
            <a:off x="-1" y="-7595"/>
            <a:ext cx="12192001" cy="6858001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9000">
                <a:schemeClr val="accent2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PA-矩形 2"/>
          <p:cNvSpPr/>
          <p:nvPr>
            <p:custDataLst>
              <p:tags r:id="rId3"/>
            </p:custDataLst>
          </p:nvPr>
        </p:nvSpPr>
        <p:spPr>
          <a:xfrm>
            <a:off x="4712824" y="694266"/>
            <a:ext cx="6920375" cy="546946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椭圆 2"/>
          <p:cNvSpPr/>
          <p:nvPr/>
        </p:nvSpPr>
        <p:spPr>
          <a:xfrm rot="5711009">
            <a:off x="5395740" y="1497247"/>
            <a:ext cx="685812" cy="68581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937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4" name="椭圆 3"/>
          <p:cNvSpPr/>
          <p:nvPr/>
        </p:nvSpPr>
        <p:spPr>
          <a:xfrm rot="5711009">
            <a:off x="5395739" y="2968433"/>
            <a:ext cx="685812" cy="68581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937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 rot="5711009">
            <a:off x="5395738" y="4531486"/>
            <a:ext cx="685812" cy="68581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937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cs typeface="+mn-ea"/>
              <a:sym typeface="+mn-l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581111" y="1650014"/>
            <a:ext cx="3489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81110" y="3111886"/>
            <a:ext cx="3489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TextBox 6"/>
          <p:cNvSpPr txBox="1"/>
          <p:nvPr/>
        </p:nvSpPr>
        <p:spPr>
          <a:xfrm>
            <a:off x="5581109" y="4684081"/>
            <a:ext cx="3489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TextBox 6"/>
          <p:cNvSpPr txBox="1"/>
          <p:nvPr/>
        </p:nvSpPr>
        <p:spPr>
          <a:xfrm>
            <a:off x="6408745" y="1340270"/>
            <a:ext cx="20756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Live2D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插件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69706" y="1735230"/>
            <a:ext cx="3293009" cy="65024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200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使用</a:t>
            </a: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github</a:t>
            </a: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上的开源项目，实现登陆界面和注册界面左下角动态人物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TextBox 6"/>
          <p:cNvSpPr txBox="1"/>
          <p:nvPr/>
        </p:nvSpPr>
        <p:spPr>
          <a:xfrm>
            <a:off x="6469704" y="2802142"/>
            <a:ext cx="20756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抢菜系统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TextBox 9"/>
          <p:cNvSpPr txBox="1"/>
          <p:nvPr/>
        </p:nvSpPr>
        <p:spPr>
          <a:xfrm>
            <a:off x="6469705" y="3197102"/>
            <a:ext cx="3293009" cy="65024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200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使用</a:t>
            </a: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JDBC</a:t>
            </a: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实现增删改查，使用</a:t>
            </a: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vue+elementUI</a:t>
            </a: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简化和</a:t>
            </a: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美化开发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TextBox 6"/>
          <p:cNvSpPr txBox="1"/>
          <p:nvPr/>
        </p:nvSpPr>
        <p:spPr>
          <a:xfrm>
            <a:off x="6469703" y="4365386"/>
            <a:ext cx="207565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交友管理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TextBox 9"/>
          <p:cNvSpPr txBox="1"/>
          <p:nvPr/>
        </p:nvSpPr>
        <p:spPr>
          <a:xfrm>
            <a:off x="6469704" y="4760346"/>
            <a:ext cx="3293009" cy="65024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200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使用一个表的修改和查询功能变为了按钮的编辑</a:t>
            </a: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形式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PA-文本框 6"/>
          <p:cNvSpPr txBox="1"/>
          <p:nvPr>
            <p:custDataLst>
              <p:tags r:id="rId4"/>
            </p:custDataLst>
          </p:nvPr>
        </p:nvSpPr>
        <p:spPr>
          <a:xfrm rot="5400000">
            <a:off x="311843" y="2500182"/>
            <a:ext cx="408913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>
                <a:solidFill>
                  <a:schemeClr val="bg1"/>
                </a:solidFill>
                <a:cs typeface="+mn-ea"/>
                <a:sym typeface="+mn-lt"/>
              </a:rPr>
              <a:t>目录 </a:t>
            </a:r>
            <a:r>
              <a:rPr lang="en-US" altLang="zh-CN" sz="5400" b="1">
                <a:solidFill>
                  <a:schemeClr val="bg1"/>
                </a:solidFill>
                <a:cs typeface="+mn-ea"/>
                <a:sym typeface="+mn-lt"/>
              </a:rPr>
              <a:t>CONTENT</a:t>
            </a:r>
            <a:endParaRPr lang="en-US" sz="5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728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728"/>
                            </p:stCondLst>
                            <p:childTnLst>
                              <p:par>
                                <p:cTn id="3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237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237"/>
                            </p:stCondLst>
                            <p:childTnLst>
                              <p:par>
                                <p:cTn id="3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5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55 -0.04583 L -4.79167E-6 0.00023 " pathEditMode="relative" ptsTypes="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/>
          <p:cNvSpPr/>
          <p:nvPr/>
        </p:nvSpPr>
        <p:spPr>
          <a:xfrm>
            <a:off x="2550795" y="0"/>
            <a:ext cx="4408351" cy="3424020"/>
          </a:xfrm>
          <a:prstGeom prst="parallelogram">
            <a:avLst>
              <a:gd name="adj" fmla="val 117669"/>
            </a:avLst>
          </a:prstGeom>
          <a:solidFill>
            <a:schemeClr val="accent1">
              <a:lumMod val="100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9342135" y="5018855"/>
            <a:ext cx="2413263" cy="1874411"/>
          </a:xfrm>
          <a:prstGeom prst="parallelogram">
            <a:avLst>
              <a:gd name="adj" fmla="val 11766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任意多边形 5"/>
          <p:cNvSpPr/>
          <p:nvPr/>
        </p:nvSpPr>
        <p:spPr>
          <a:xfrm>
            <a:off x="0" y="0"/>
            <a:ext cx="6105583" cy="5289630"/>
          </a:xfrm>
          <a:custGeom>
            <a:avLst/>
            <a:gdLst>
              <a:gd name="connsiteX0" fmla="*/ 7535119 w 7535119"/>
              <a:gd name="connsiteY0" fmla="*/ 0 h 6528122"/>
              <a:gd name="connsiteX1" fmla="*/ 0 w 7535119"/>
              <a:gd name="connsiteY1" fmla="*/ 6528122 h 6528122"/>
              <a:gd name="connsiteX2" fmla="*/ 0 w 7535119"/>
              <a:gd name="connsiteY2" fmla="*/ 0 h 6528122"/>
              <a:gd name="connsiteX3" fmla="*/ 7535119 w 7535119"/>
              <a:gd name="connsiteY3" fmla="*/ 0 h 652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5119" h="6528122">
                <a:moveTo>
                  <a:pt x="7535119" y="0"/>
                </a:moveTo>
                <a:lnTo>
                  <a:pt x="0" y="6528122"/>
                </a:lnTo>
                <a:lnTo>
                  <a:pt x="0" y="0"/>
                </a:lnTo>
                <a:lnTo>
                  <a:pt x="7535119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5" name="5"/>
          <p:cNvGrpSpPr/>
          <p:nvPr>
            <p:custDataLst>
              <p:tags r:id="rId2"/>
            </p:custDataLst>
          </p:nvPr>
        </p:nvGrpSpPr>
        <p:grpSpPr bwMode="auto">
          <a:xfrm rot="5400000">
            <a:off x="5881646" y="1474518"/>
            <a:ext cx="2620089" cy="2278128"/>
            <a:chOff x="5803300" y="1948400"/>
            <a:chExt cx="2164994" cy="1905223"/>
          </a:xfrm>
        </p:grpSpPr>
        <p:sp>
          <p:nvSpPr>
            <p:cNvPr id="6" name="7"/>
            <p:cNvSpPr/>
            <p:nvPr/>
          </p:nvSpPr>
          <p:spPr bwMode="auto">
            <a:xfrm>
              <a:off x="5803300" y="1948400"/>
              <a:ext cx="2164994" cy="1905223"/>
            </a:xfrm>
            <a:custGeom>
              <a:avLst/>
              <a:gdLst>
                <a:gd name="T0" fmla="*/ 365 w 1306"/>
                <a:gd name="T1" fmla="*/ 1149 h 1149"/>
                <a:gd name="T2" fmla="*/ 300 w 1306"/>
                <a:gd name="T3" fmla="*/ 1111 h 1149"/>
                <a:gd name="T4" fmla="*/ 12 w 1306"/>
                <a:gd name="T5" fmla="*/ 613 h 1149"/>
                <a:gd name="T6" fmla="*/ 12 w 1306"/>
                <a:gd name="T7" fmla="*/ 537 h 1149"/>
                <a:gd name="T8" fmla="*/ 300 w 1306"/>
                <a:gd name="T9" fmla="*/ 38 h 1149"/>
                <a:gd name="T10" fmla="*/ 365 w 1306"/>
                <a:gd name="T11" fmla="*/ 0 h 1149"/>
                <a:gd name="T12" fmla="*/ 941 w 1306"/>
                <a:gd name="T13" fmla="*/ 0 h 1149"/>
                <a:gd name="T14" fmla="*/ 1006 w 1306"/>
                <a:gd name="T15" fmla="*/ 38 h 1149"/>
                <a:gd name="T16" fmla="*/ 1294 w 1306"/>
                <a:gd name="T17" fmla="*/ 537 h 1149"/>
                <a:gd name="T18" fmla="*/ 1294 w 1306"/>
                <a:gd name="T19" fmla="*/ 613 h 1149"/>
                <a:gd name="T20" fmla="*/ 1006 w 1306"/>
                <a:gd name="T21" fmla="*/ 1111 h 1149"/>
                <a:gd name="T22" fmla="*/ 941 w 1306"/>
                <a:gd name="T23" fmla="*/ 1149 h 1149"/>
                <a:gd name="T24" fmla="*/ 365 w 1306"/>
                <a:gd name="T25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1149">
                  <a:moveTo>
                    <a:pt x="365" y="1149"/>
                  </a:moveTo>
                  <a:cubicBezTo>
                    <a:pt x="341" y="1149"/>
                    <a:pt x="312" y="1132"/>
                    <a:pt x="300" y="1111"/>
                  </a:cubicBezTo>
                  <a:cubicBezTo>
                    <a:pt x="12" y="613"/>
                    <a:pt x="12" y="613"/>
                    <a:pt x="12" y="613"/>
                  </a:cubicBezTo>
                  <a:cubicBezTo>
                    <a:pt x="0" y="592"/>
                    <a:pt x="0" y="558"/>
                    <a:pt x="12" y="5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12" y="17"/>
                    <a:pt x="341" y="0"/>
                    <a:pt x="365" y="0"/>
                  </a:cubicBezTo>
                  <a:cubicBezTo>
                    <a:pt x="941" y="0"/>
                    <a:pt x="941" y="0"/>
                    <a:pt x="941" y="0"/>
                  </a:cubicBezTo>
                  <a:cubicBezTo>
                    <a:pt x="965" y="0"/>
                    <a:pt x="994" y="17"/>
                    <a:pt x="1006" y="38"/>
                  </a:cubicBezTo>
                  <a:cubicBezTo>
                    <a:pt x="1294" y="537"/>
                    <a:pt x="1294" y="537"/>
                    <a:pt x="1294" y="537"/>
                  </a:cubicBezTo>
                  <a:cubicBezTo>
                    <a:pt x="1306" y="558"/>
                    <a:pt x="1306" y="592"/>
                    <a:pt x="1294" y="613"/>
                  </a:cubicBezTo>
                  <a:cubicBezTo>
                    <a:pt x="1006" y="1111"/>
                    <a:pt x="1006" y="1111"/>
                    <a:pt x="1006" y="1111"/>
                  </a:cubicBezTo>
                  <a:cubicBezTo>
                    <a:pt x="994" y="1132"/>
                    <a:pt x="965" y="1149"/>
                    <a:pt x="941" y="1149"/>
                  </a:cubicBezTo>
                  <a:lnTo>
                    <a:pt x="365" y="11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" name="6"/>
            <p:cNvSpPr/>
            <p:nvPr/>
          </p:nvSpPr>
          <p:spPr bwMode="auto">
            <a:xfrm>
              <a:off x="5948780" y="2078346"/>
              <a:ext cx="1846429" cy="1624882"/>
            </a:xfrm>
            <a:custGeom>
              <a:avLst/>
              <a:gdLst>
                <a:gd name="T0" fmla="*/ 365 w 1306"/>
                <a:gd name="T1" fmla="*/ 1149 h 1149"/>
                <a:gd name="T2" fmla="*/ 300 w 1306"/>
                <a:gd name="T3" fmla="*/ 1111 h 1149"/>
                <a:gd name="T4" fmla="*/ 12 w 1306"/>
                <a:gd name="T5" fmla="*/ 613 h 1149"/>
                <a:gd name="T6" fmla="*/ 12 w 1306"/>
                <a:gd name="T7" fmla="*/ 537 h 1149"/>
                <a:gd name="T8" fmla="*/ 300 w 1306"/>
                <a:gd name="T9" fmla="*/ 38 h 1149"/>
                <a:gd name="T10" fmla="*/ 365 w 1306"/>
                <a:gd name="T11" fmla="*/ 0 h 1149"/>
                <a:gd name="T12" fmla="*/ 941 w 1306"/>
                <a:gd name="T13" fmla="*/ 0 h 1149"/>
                <a:gd name="T14" fmla="*/ 1006 w 1306"/>
                <a:gd name="T15" fmla="*/ 38 h 1149"/>
                <a:gd name="T16" fmla="*/ 1294 w 1306"/>
                <a:gd name="T17" fmla="*/ 537 h 1149"/>
                <a:gd name="T18" fmla="*/ 1294 w 1306"/>
                <a:gd name="T19" fmla="*/ 613 h 1149"/>
                <a:gd name="T20" fmla="*/ 1006 w 1306"/>
                <a:gd name="T21" fmla="*/ 1111 h 1149"/>
                <a:gd name="T22" fmla="*/ 941 w 1306"/>
                <a:gd name="T23" fmla="*/ 1149 h 1149"/>
                <a:gd name="T24" fmla="*/ 365 w 1306"/>
                <a:gd name="T25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1149">
                  <a:moveTo>
                    <a:pt x="365" y="1149"/>
                  </a:moveTo>
                  <a:cubicBezTo>
                    <a:pt x="341" y="1149"/>
                    <a:pt x="312" y="1132"/>
                    <a:pt x="300" y="1111"/>
                  </a:cubicBezTo>
                  <a:cubicBezTo>
                    <a:pt x="12" y="613"/>
                    <a:pt x="12" y="613"/>
                    <a:pt x="12" y="613"/>
                  </a:cubicBezTo>
                  <a:cubicBezTo>
                    <a:pt x="0" y="592"/>
                    <a:pt x="0" y="558"/>
                    <a:pt x="12" y="5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12" y="17"/>
                    <a:pt x="341" y="0"/>
                    <a:pt x="365" y="0"/>
                  </a:cubicBezTo>
                  <a:cubicBezTo>
                    <a:pt x="941" y="0"/>
                    <a:pt x="941" y="0"/>
                    <a:pt x="941" y="0"/>
                  </a:cubicBezTo>
                  <a:cubicBezTo>
                    <a:pt x="965" y="0"/>
                    <a:pt x="994" y="17"/>
                    <a:pt x="1006" y="38"/>
                  </a:cubicBezTo>
                  <a:cubicBezTo>
                    <a:pt x="1294" y="537"/>
                    <a:pt x="1294" y="537"/>
                    <a:pt x="1294" y="537"/>
                  </a:cubicBezTo>
                  <a:cubicBezTo>
                    <a:pt x="1306" y="558"/>
                    <a:pt x="1306" y="592"/>
                    <a:pt x="1294" y="613"/>
                  </a:cubicBezTo>
                  <a:cubicBezTo>
                    <a:pt x="1006" y="1111"/>
                    <a:pt x="1006" y="1111"/>
                    <a:pt x="1006" y="1111"/>
                  </a:cubicBezTo>
                  <a:cubicBezTo>
                    <a:pt x="994" y="1132"/>
                    <a:pt x="965" y="1149"/>
                    <a:pt x="941" y="1149"/>
                  </a:cubicBezTo>
                  <a:lnTo>
                    <a:pt x="365" y="1149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" name="4"/>
          <p:cNvSpPr txBox="1"/>
          <p:nvPr>
            <p:custDataLst>
              <p:tags r:id="rId3"/>
            </p:custDataLst>
          </p:nvPr>
        </p:nvSpPr>
        <p:spPr>
          <a:xfrm>
            <a:off x="5850924" y="1809351"/>
            <a:ext cx="2713761" cy="1441061"/>
          </a:xfrm>
          <a:prstGeom prst="rect">
            <a:avLst/>
          </a:prstGeom>
          <a:noFill/>
        </p:spPr>
        <p:txBody>
          <a:bodyPr wrap="square" lIns="86005" tIns="43002" rIns="86005" bIns="43002">
            <a:spAutoFit/>
          </a:bodyPr>
          <a:lstStyle/>
          <a:p>
            <a:pPr algn="ctr">
              <a:defRPr/>
            </a:pPr>
            <a:r>
              <a:rPr lang="en-US" altLang="zh-CN" sz="88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en-US" altLang="zh-CN" sz="8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2"/>
          <p:cNvSpPr txBox="1"/>
          <p:nvPr>
            <p:custDataLst>
              <p:tags r:id="rId4"/>
            </p:custDataLst>
          </p:nvPr>
        </p:nvSpPr>
        <p:spPr>
          <a:xfrm>
            <a:off x="2942744" y="4051983"/>
            <a:ext cx="8488572" cy="1100455"/>
          </a:xfrm>
          <a:prstGeom prst="rect">
            <a:avLst/>
          </a:prstGeom>
          <a:noFill/>
        </p:spPr>
        <p:txBody>
          <a:bodyPr wrap="square" lIns="86005" tIns="43002" rIns="86005" bIns="4300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en-US" altLang="zh-CN" sz="6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Live2D</a:t>
            </a:r>
            <a:r>
              <a:rPr lang="zh-CN" alt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插件</a:t>
            </a:r>
            <a:endParaRPr lang="zh-CN" altLang="en-US" sz="6600" b="1" dirty="0">
              <a:solidFill>
                <a:schemeClr val="accent1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1" name="任意多边形 5"/>
          <p:cNvSpPr/>
          <p:nvPr/>
        </p:nvSpPr>
        <p:spPr>
          <a:xfrm rot="10800000">
            <a:off x="9884822" y="4859866"/>
            <a:ext cx="2326343" cy="2015449"/>
          </a:xfrm>
          <a:custGeom>
            <a:avLst/>
            <a:gdLst>
              <a:gd name="connsiteX0" fmla="*/ 7535119 w 7535119"/>
              <a:gd name="connsiteY0" fmla="*/ 0 h 6528122"/>
              <a:gd name="connsiteX1" fmla="*/ 0 w 7535119"/>
              <a:gd name="connsiteY1" fmla="*/ 6528122 h 6528122"/>
              <a:gd name="connsiteX2" fmla="*/ 0 w 7535119"/>
              <a:gd name="connsiteY2" fmla="*/ 0 h 6528122"/>
              <a:gd name="connsiteX3" fmla="*/ 7535119 w 7535119"/>
              <a:gd name="connsiteY3" fmla="*/ 0 h 652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5119" h="6528122">
                <a:moveTo>
                  <a:pt x="7535119" y="0"/>
                </a:moveTo>
                <a:lnTo>
                  <a:pt x="0" y="6528122"/>
                </a:lnTo>
                <a:lnTo>
                  <a:pt x="0" y="0"/>
                </a:lnTo>
                <a:lnTo>
                  <a:pt x="7535119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9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0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33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8" grpId="0"/>
          <p:bldP spid="10" grpId="0" build="p"/>
          <p:bldP spid="11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9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0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950"/>
                                </p:stCondLst>
                                <p:childTnLst>
                                  <p:par>
                                    <p:cTn id="33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8" grpId="0"/>
          <p:bldP spid="10" grpId="0" build="p"/>
          <p:bldP spid="11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矩形 8"/>
          <p:cNvSpPr/>
          <p:nvPr>
            <p:custDataLst>
              <p:tags r:id="rId1"/>
            </p:custDataLst>
          </p:nvPr>
        </p:nvSpPr>
        <p:spPr>
          <a:xfrm>
            <a:off x="0" y="1262796"/>
            <a:ext cx="12192000" cy="4873844"/>
          </a:xfrm>
          <a:prstGeom prst="rect">
            <a:avLst/>
          </a:prstGeom>
          <a:blipFill>
            <a:blip r:embed="rId2">
              <a:alphaModFix amt="29000"/>
            </a:blip>
            <a:srcRect/>
            <a:stretch>
              <a:fillRect l="-11663" r="-11663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2" tIns="45721" rIns="91442" bIns="45721" anchor="ctr"/>
          <a:lstStyle/>
          <a:p>
            <a:pPr algn="ctr" defTabSz="457200">
              <a:defRPr/>
            </a:pPr>
            <a:endParaRPr lang="en-US" sz="135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3" name="PA-组合 1"/>
          <p:cNvGrpSpPr/>
          <p:nvPr>
            <p:custDataLst>
              <p:tags r:id="rId3"/>
            </p:custDataLst>
          </p:nvPr>
        </p:nvGrpSpPr>
        <p:grpSpPr>
          <a:xfrm>
            <a:off x="2458524" y="606391"/>
            <a:ext cx="7274952" cy="3194900"/>
            <a:chOff x="2458524" y="606391"/>
            <a:chExt cx="7274952" cy="3194900"/>
          </a:xfrm>
        </p:grpSpPr>
        <p:sp>
          <p:nvSpPr>
            <p:cNvPr id="4" name="PA-矩形 2"/>
            <p:cNvSpPr/>
            <p:nvPr>
              <p:custDataLst>
                <p:tags r:id="rId4"/>
              </p:custDataLst>
            </p:nvPr>
          </p:nvSpPr>
          <p:spPr>
            <a:xfrm>
              <a:off x="2458524" y="606392"/>
              <a:ext cx="7274952" cy="3194899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PA-矩形 2"/>
            <p:cNvSpPr/>
            <p:nvPr>
              <p:custDataLst>
                <p:tags r:id="rId6"/>
              </p:custDataLst>
            </p:nvPr>
          </p:nvSpPr>
          <p:spPr>
            <a:xfrm>
              <a:off x="2458524" y="606391"/>
              <a:ext cx="7274952" cy="3194899"/>
            </a:xfrm>
            <a:prstGeom prst="rect">
              <a:avLst/>
            </a:prstGeom>
            <a:blipFill rotWithShape="1">
              <a:blip r:embed="rId7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PA-组合 10"/>
          <p:cNvGrpSpPr/>
          <p:nvPr>
            <p:custDataLst>
              <p:tags r:id="rId8"/>
            </p:custDataLst>
          </p:nvPr>
        </p:nvGrpSpPr>
        <p:grpSpPr>
          <a:xfrm>
            <a:off x="3137533" y="4404337"/>
            <a:ext cx="5817303" cy="589448"/>
            <a:chOff x="3137533" y="4404337"/>
            <a:chExt cx="5817303" cy="589448"/>
          </a:xfrm>
        </p:grpSpPr>
        <p:sp>
          <p:nvSpPr>
            <p:cNvPr id="9" name="PA-任意多边形 21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>
              <a:off x="8459038" y="4417882"/>
              <a:ext cx="495798" cy="506816"/>
            </a:xfrm>
            <a:custGeom>
              <a:avLst/>
              <a:gdLst>
                <a:gd name="T0" fmla="*/ 26 w 90"/>
                <a:gd name="T1" fmla="*/ 19 h 91"/>
                <a:gd name="T2" fmla="*/ 19 w 90"/>
                <a:gd name="T3" fmla="*/ 26 h 91"/>
                <a:gd name="T4" fmla="*/ 18 w 90"/>
                <a:gd name="T5" fmla="*/ 34 h 91"/>
                <a:gd name="T6" fmla="*/ 22 w 90"/>
                <a:gd name="T7" fmla="*/ 29 h 91"/>
                <a:gd name="T8" fmla="*/ 29 w 90"/>
                <a:gd name="T9" fmla="*/ 23 h 91"/>
                <a:gd name="T10" fmla="*/ 33 w 90"/>
                <a:gd name="T11" fmla="*/ 18 h 91"/>
                <a:gd name="T12" fmla="*/ 89 w 90"/>
                <a:gd name="T13" fmla="*/ 84 h 91"/>
                <a:gd name="T14" fmla="*/ 73 w 90"/>
                <a:gd name="T15" fmla="*/ 67 h 91"/>
                <a:gd name="T16" fmla="*/ 82 w 90"/>
                <a:gd name="T17" fmla="*/ 41 h 91"/>
                <a:gd name="T18" fmla="*/ 79 w 90"/>
                <a:gd name="T19" fmla="*/ 25 h 91"/>
                <a:gd name="T20" fmla="*/ 70 w 90"/>
                <a:gd name="T21" fmla="*/ 12 h 91"/>
                <a:gd name="T22" fmla="*/ 41 w 90"/>
                <a:gd name="T23" fmla="*/ 0 h 91"/>
                <a:gd name="T24" fmla="*/ 3 w 90"/>
                <a:gd name="T25" fmla="*/ 25 h 91"/>
                <a:gd name="T26" fmla="*/ 3 w 90"/>
                <a:gd name="T27" fmla="*/ 57 h 91"/>
                <a:gd name="T28" fmla="*/ 12 w 90"/>
                <a:gd name="T29" fmla="*/ 70 h 91"/>
                <a:gd name="T30" fmla="*/ 25 w 90"/>
                <a:gd name="T31" fmla="*/ 79 h 91"/>
                <a:gd name="T32" fmla="*/ 25 w 90"/>
                <a:gd name="T33" fmla="*/ 79 h 91"/>
                <a:gd name="T34" fmla="*/ 57 w 90"/>
                <a:gd name="T35" fmla="*/ 79 h 91"/>
                <a:gd name="T36" fmla="*/ 84 w 90"/>
                <a:gd name="T37" fmla="*/ 89 h 91"/>
                <a:gd name="T38" fmla="*/ 89 w 90"/>
                <a:gd name="T39" fmla="*/ 84 h 91"/>
                <a:gd name="T40" fmla="*/ 65 w 90"/>
                <a:gd name="T41" fmla="*/ 65 h 91"/>
                <a:gd name="T42" fmla="*/ 54 w 90"/>
                <a:gd name="T43" fmla="*/ 72 h 91"/>
                <a:gd name="T44" fmla="*/ 28 w 90"/>
                <a:gd name="T45" fmla="*/ 72 h 91"/>
                <a:gd name="T46" fmla="*/ 17 w 90"/>
                <a:gd name="T47" fmla="*/ 65 h 91"/>
                <a:gd name="T48" fmla="*/ 17 w 90"/>
                <a:gd name="T49" fmla="*/ 65 h 91"/>
                <a:gd name="T50" fmla="*/ 10 w 90"/>
                <a:gd name="T51" fmla="*/ 54 h 91"/>
                <a:gd name="T52" fmla="*/ 10 w 90"/>
                <a:gd name="T53" fmla="*/ 28 h 91"/>
                <a:gd name="T54" fmla="*/ 41 w 90"/>
                <a:gd name="T55" fmla="*/ 7 h 91"/>
                <a:gd name="T56" fmla="*/ 65 w 90"/>
                <a:gd name="T57" fmla="*/ 17 h 91"/>
                <a:gd name="T58" fmla="*/ 72 w 90"/>
                <a:gd name="T59" fmla="*/ 28 h 91"/>
                <a:gd name="T60" fmla="*/ 75 w 90"/>
                <a:gd name="T61" fmla="*/ 41 h 91"/>
                <a:gd name="T62" fmla="*/ 65 w 90"/>
                <a:gd name="T63" fmla="*/ 65 h 91"/>
                <a:gd name="T64" fmla="*/ 65 w 90"/>
                <a:gd name="T65" fmla="*/ 39 h 91"/>
                <a:gd name="T66" fmla="*/ 61 w 90"/>
                <a:gd name="T67" fmla="*/ 50 h 91"/>
                <a:gd name="T68" fmla="*/ 57 w 90"/>
                <a:gd name="T69" fmla="*/ 57 h 91"/>
                <a:gd name="T70" fmla="*/ 41 w 90"/>
                <a:gd name="T71" fmla="*/ 63 h 91"/>
                <a:gd name="T72" fmla="*/ 41 w 90"/>
                <a:gd name="T73" fmla="*/ 68 h 91"/>
                <a:gd name="T74" fmla="*/ 60 w 90"/>
                <a:gd name="T75" fmla="*/ 60 h 91"/>
                <a:gd name="T76" fmla="*/ 66 w 90"/>
                <a:gd name="T77" fmla="*/ 51 h 91"/>
                <a:gd name="T78" fmla="*/ 65 w 90"/>
                <a:gd name="T79" fmla="*/ 3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0" h="91">
                  <a:moveTo>
                    <a:pt x="30" y="16"/>
                  </a:moveTo>
                  <a:cubicBezTo>
                    <a:pt x="29" y="17"/>
                    <a:pt x="27" y="18"/>
                    <a:pt x="26" y="19"/>
                  </a:cubicBezTo>
                  <a:cubicBezTo>
                    <a:pt x="25" y="20"/>
                    <a:pt x="23" y="21"/>
                    <a:pt x="22" y="22"/>
                  </a:cubicBezTo>
                  <a:cubicBezTo>
                    <a:pt x="21" y="23"/>
                    <a:pt x="20" y="25"/>
                    <a:pt x="19" y="26"/>
                  </a:cubicBezTo>
                  <a:cubicBezTo>
                    <a:pt x="18" y="28"/>
                    <a:pt x="17" y="29"/>
                    <a:pt x="16" y="31"/>
                  </a:cubicBezTo>
                  <a:cubicBezTo>
                    <a:pt x="16" y="32"/>
                    <a:pt x="16" y="33"/>
                    <a:pt x="18" y="34"/>
                  </a:cubicBezTo>
                  <a:cubicBezTo>
                    <a:pt x="19" y="34"/>
                    <a:pt x="20" y="34"/>
                    <a:pt x="20" y="32"/>
                  </a:cubicBezTo>
                  <a:cubicBezTo>
                    <a:pt x="21" y="31"/>
                    <a:pt x="22" y="30"/>
                    <a:pt x="22" y="29"/>
                  </a:cubicBezTo>
                  <a:cubicBezTo>
                    <a:pt x="23" y="28"/>
                    <a:pt x="24" y="26"/>
                    <a:pt x="25" y="25"/>
                  </a:cubicBezTo>
                  <a:cubicBezTo>
                    <a:pt x="26" y="24"/>
                    <a:pt x="27" y="23"/>
                    <a:pt x="29" y="23"/>
                  </a:cubicBezTo>
                  <a:cubicBezTo>
                    <a:pt x="30" y="22"/>
                    <a:pt x="31" y="21"/>
                    <a:pt x="32" y="21"/>
                  </a:cubicBezTo>
                  <a:cubicBezTo>
                    <a:pt x="33" y="20"/>
                    <a:pt x="34" y="19"/>
                    <a:pt x="33" y="18"/>
                  </a:cubicBezTo>
                  <a:cubicBezTo>
                    <a:pt x="33" y="17"/>
                    <a:pt x="32" y="16"/>
                    <a:pt x="30" y="16"/>
                  </a:cubicBezTo>
                  <a:close/>
                  <a:moveTo>
                    <a:pt x="89" y="84"/>
                  </a:moveTo>
                  <a:cubicBezTo>
                    <a:pt x="89" y="84"/>
                    <a:pt x="89" y="84"/>
                    <a:pt x="89" y="84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75" y="64"/>
                    <a:pt x="77" y="61"/>
                    <a:pt x="79" y="57"/>
                  </a:cubicBezTo>
                  <a:cubicBezTo>
                    <a:pt x="81" y="52"/>
                    <a:pt x="82" y="47"/>
                    <a:pt x="82" y="41"/>
                  </a:cubicBezTo>
                  <a:cubicBezTo>
                    <a:pt x="82" y="36"/>
                    <a:pt x="81" y="30"/>
                    <a:pt x="79" y="26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7" y="20"/>
                    <a:pt x="74" y="16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6" y="8"/>
                    <a:pt x="62" y="5"/>
                    <a:pt x="57" y="3"/>
                  </a:cubicBezTo>
                  <a:cubicBezTo>
                    <a:pt x="52" y="1"/>
                    <a:pt x="46" y="0"/>
                    <a:pt x="41" y="0"/>
                  </a:cubicBezTo>
                  <a:cubicBezTo>
                    <a:pt x="29" y="0"/>
                    <a:pt x="19" y="4"/>
                    <a:pt x="12" y="12"/>
                  </a:cubicBezTo>
                  <a:cubicBezTo>
                    <a:pt x="8" y="16"/>
                    <a:pt x="5" y="20"/>
                    <a:pt x="3" y="25"/>
                  </a:cubicBezTo>
                  <a:cubicBezTo>
                    <a:pt x="1" y="30"/>
                    <a:pt x="0" y="36"/>
                    <a:pt x="0" y="41"/>
                  </a:cubicBezTo>
                  <a:cubicBezTo>
                    <a:pt x="0" y="47"/>
                    <a:pt x="1" y="52"/>
                    <a:pt x="3" y="57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5" y="62"/>
                    <a:pt x="8" y="66"/>
                    <a:pt x="12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6" y="74"/>
                    <a:pt x="20" y="77"/>
                    <a:pt x="25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30" y="81"/>
                    <a:pt x="35" y="82"/>
                    <a:pt x="41" y="82"/>
                  </a:cubicBezTo>
                  <a:cubicBezTo>
                    <a:pt x="46" y="82"/>
                    <a:pt x="52" y="81"/>
                    <a:pt x="57" y="79"/>
                  </a:cubicBezTo>
                  <a:cubicBezTo>
                    <a:pt x="61" y="78"/>
                    <a:pt x="64" y="75"/>
                    <a:pt x="67" y="73"/>
                  </a:cubicBezTo>
                  <a:cubicBezTo>
                    <a:pt x="84" y="89"/>
                    <a:pt x="84" y="89"/>
                    <a:pt x="84" y="89"/>
                  </a:cubicBezTo>
                  <a:cubicBezTo>
                    <a:pt x="85" y="91"/>
                    <a:pt x="88" y="91"/>
                    <a:pt x="89" y="89"/>
                  </a:cubicBezTo>
                  <a:cubicBezTo>
                    <a:pt x="90" y="88"/>
                    <a:pt x="90" y="85"/>
                    <a:pt x="89" y="84"/>
                  </a:cubicBezTo>
                  <a:close/>
                  <a:moveTo>
                    <a:pt x="65" y="65"/>
                  </a:moveTo>
                  <a:cubicBezTo>
                    <a:pt x="65" y="65"/>
                    <a:pt x="65" y="65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2" y="68"/>
                    <a:pt x="58" y="71"/>
                    <a:pt x="54" y="72"/>
                  </a:cubicBezTo>
                  <a:cubicBezTo>
                    <a:pt x="50" y="74"/>
                    <a:pt x="45" y="75"/>
                    <a:pt x="41" y="75"/>
                  </a:cubicBezTo>
                  <a:cubicBezTo>
                    <a:pt x="36" y="75"/>
                    <a:pt x="32" y="74"/>
                    <a:pt x="28" y="72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24" y="71"/>
                    <a:pt x="20" y="68"/>
                    <a:pt x="17" y="65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4" y="62"/>
                    <a:pt x="11" y="58"/>
                    <a:pt x="10" y="54"/>
                  </a:cubicBezTo>
                  <a:cubicBezTo>
                    <a:pt x="10" y="54"/>
                    <a:pt x="10" y="54"/>
                    <a:pt x="10" y="54"/>
                  </a:cubicBezTo>
                  <a:cubicBezTo>
                    <a:pt x="8" y="50"/>
                    <a:pt x="7" y="46"/>
                    <a:pt x="7" y="41"/>
                  </a:cubicBezTo>
                  <a:cubicBezTo>
                    <a:pt x="7" y="37"/>
                    <a:pt x="8" y="32"/>
                    <a:pt x="10" y="28"/>
                  </a:cubicBezTo>
                  <a:cubicBezTo>
                    <a:pt x="11" y="24"/>
                    <a:pt x="14" y="20"/>
                    <a:pt x="17" y="17"/>
                  </a:cubicBezTo>
                  <a:cubicBezTo>
                    <a:pt x="23" y="11"/>
                    <a:pt x="32" y="7"/>
                    <a:pt x="41" y="7"/>
                  </a:cubicBezTo>
                  <a:cubicBezTo>
                    <a:pt x="45" y="7"/>
                    <a:pt x="50" y="8"/>
                    <a:pt x="54" y="10"/>
                  </a:cubicBezTo>
                  <a:cubicBezTo>
                    <a:pt x="58" y="12"/>
                    <a:pt x="62" y="14"/>
                    <a:pt x="65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8" y="21"/>
                    <a:pt x="70" y="24"/>
                    <a:pt x="72" y="28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4" y="32"/>
                    <a:pt x="75" y="37"/>
                    <a:pt x="75" y="41"/>
                  </a:cubicBezTo>
                  <a:cubicBezTo>
                    <a:pt x="75" y="46"/>
                    <a:pt x="74" y="50"/>
                    <a:pt x="72" y="54"/>
                  </a:cubicBezTo>
                  <a:cubicBezTo>
                    <a:pt x="70" y="58"/>
                    <a:pt x="68" y="62"/>
                    <a:pt x="65" y="65"/>
                  </a:cubicBezTo>
                  <a:close/>
                  <a:moveTo>
                    <a:pt x="65" y="39"/>
                  </a:moveTo>
                  <a:cubicBezTo>
                    <a:pt x="65" y="39"/>
                    <a:pt x="65" y="39"/>
                    <a:pt x="65" y="39"/>
                  </a:cubicBezTo>
                  <a:cubicBezTo>
                    <a:pt x="64" y="39"/>
                    <a:pt x="63" y="40"/>
                    <a:pt x="63" y="41"/>
                  </a:cubicBezTo>
                  <a:cubicBezTo>
                    <a:pt x="63" y="44"/>
                    <a:pt x="62" y="47"/>
                    <a:pt x="61" y="50"/>
                  </a:cubicBezTo>
                  <a:cubicBezTo>
                    <a:pt x="61" y="50"/>
                    <a:pt x="61" y="50"/>
                    <a:pt x="61" y="50"/>
                  </a:cubicBezTo>
                  <a:cubicBezTo>
                    <a:pt x="60" y="52"/>
                    <a:pt x="59" y="55"/>
                    <a:pt x="57" y="57"/>
                  </a:cubicBezTo>
                  <a:cubicBezTo>
                    <a:pt x="54" y="59"/>
                    <a:pt x="52" y="60"/>
                    <a:pt x="49" y="62"/>
                  </a:cubicBezTo>
                  <a:cubicBezTo>
                    <a:pt x="47" y="63"/>
                    <a:pt x="44" y="63"/>
                    <a:pt x="41" y="63"/>
                  </a:cubicBezTo>
                  <a:cubicBezTo>
                    <a:pt x="40" y="63"/>
                    <a:pt x="39" y="64"/>
                    <a:pt x="39" y="66"/>
                  </a:cubicBezTo>
                  <a:cubicBezTo>
                    <a:pt x="39" y="67"/>
                    <a:pt x="40" y="68"/>
                    <a:pt x="41" y="68"/>
                  </a:cubicBezTo>
                  <a:cubicBezTo>
                    <a:pt x="44" y="68"/>
                    <a:pt x="48" y="67"/>
                    <a:pt x="51" y="66"/>
                  </a:cubicBezTo>
                  <a:cubicBezTo>
                    <a:pt x="54" y="64"/>
                    <a:pt x="57" y="63"/>
                    <a:pt x="60" y="60"/>
                  </a:cubicBezTo>
                  <a:cubicBezTo>
                    <a:pt x="62" y="58"/>
                    <a:pt x="64" y="55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7" y="48"/>
                    <a:pt x="68" y="45"/>
                    <a:pt x="68" y="41"/>
                  </a:cubicBezTo>
                  <a:cubicBezTo>
                    <a:pt x="68" y="40"/>
                    <a:pt x="67" y="39"/>
                    <a:pt x="65" y="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PA-任意多边形 23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5845800" y="4412180"/>
              <a:ext cx="446218" cy="534360"/>
            </a:xfrm>
            <a:custGeom>
              <a:avLst/>
              <a:gdLst>
                <a:gd name="T0" fmla="*/ 72 w 81"/>
                <a:gd name="T1" fmla="*/ 1 h 96"/>
                <a:gd name="T2" fmla="*/ 70 w 81"/>
                <a:gd name="T3" fmla="*/ 7 h 96"/>
                <a:gd name="T4" fmla="*/ 81 w 81"/>
                <a:gd name="T5" fmla="*/ 36 h 96"/>
                <a:gd name="T6" fmla="*/ 68 w 81"/>
                <a:gd name="T7" fmla="*/ 68 h 96"/>
                <a:gd name="T8" fmla="*/ 54 w 81"/>
                <a:gd name="T9" fmla="*/ 78 h 96"/>
                <a:gd name="T10" fmla="*/ 40 w 81"/>
                <a:gd name="T11" fmla="*/ 81 h 96"/>
                <a:gd name="T12" fmla="*/ 55 w 81"/>
                <a:gd name="T13" fmla="*/ 88 h 96"/>
                <a:gd name="T14" fmla="*/ 55 w 81"/>
                <a:gd name="T15" fmla="*/ 96 h 96"/>
                <a:gd name="T16" fmla="*/ 37 w 81"/>
                <a:gd name="T17" fmla="*/ 96 h 96"/>
                <a:gd name="T18" fmla="*/ 18 w 81"/>
                <a:gd name="T19" fmla="*/ 96 h 96"/>
                <a:gd name="T20" fmla="*/ 18 w 81"/>
                <a:gd name="T21" fmla="*/ 88 h 96"/>
                <a:gd name="T22" fmla="*/ 33 w 81"/>
                <a:gd name="T23" fmla="*/ 81 h 96"/>
                <a:gd name="T24" fmla="*/ 20 w 81"/>
                <a:gd name="T25" fmla="*/ 78 h 96"/>
                <a:gd name="T26" fmla="*/ 7 w 81"/>
                <a:gd name="T27" fmla="*/ 69 h 96"/>
                <a:gd name="T28" fmla="*/ 1 w 81"/>
                <a:gd name="T29" fmla="*/ 72 h 96"/>
                <a:gd name="T30" fmla="*/ 10 w 81"/>
                <a:gd name="T31" fmla="*/ 60 h 96"/>
                <a:gd name="T32" fmla="*/ 11 w 81"/>
                <a:gd name="T33" fmla="*/ 11 h 96"/>
                <a:gd name="T34" fmla="*/ 37 w 81"/>
                <a:gd name="T35" fmla="*/ 0 h 96"/>
                <a:gd name="T36" fmla="*/ 65 w 81"/>
                <a:gd name="T37" fmla="*/ 5 h 96"/>
                <a:gd name="T38" fmla="*/ 65 w 81"/>
                <a:gd name="T39" fmla="*/ 5 h 96"/>
                <a:gd name="T40" fmla="*/ 69 w 81"/>
                <a:gd name="T41" fmla="*/ 1 h 96"/>
                <a:gd name="T42" fmla="*/ 67 w 81"/>
                <a:gd name="T43" fmla="*/ 10 h 96"/>
                <a:gd name="T44" fmla="*/ 73 w 81"/>
                <a:gd name="T45" fmla="*/ 36 h 96"/>
                <a:gd name="T46" fmla="*/ 62 w 81"/>
                <a:gd name="T47" fmla="*/ 62 h 96"/>
                <a:gd name="T48" fmla="*/ 13 w 81"/>
                <a:gd name="T49" fmla="*/ 64 h 96"/>
                <a:gd name="T50" fmla="*/ 21 w 81"/>
                <a:gd name="T51" fmla="*/ 73 h 96"/>
                <a:gd name="T52" fmla="*/ 52 w 81"/>
                <a:gd name="T53" fmla="*/ 73 h 96"/>
                <a:gd name="T54" fmla="*/ 65 w 81"/>
                <a:gd name="T55" fmla="*/ 65 h 96"/>
                <a:gd name="T56" fmla="*/ 65 w 81"/>
                <a:gd name="T57" fmla="*/ 65 h 96"/>
                <a:gd name="T58" fmla="*/ 77 w 81"/>
                <a:gd name="T59" fmla="*/ 36 h 96"/>
                <a:gd name="T60" fmla="*/ 67 w 81"/>
                <a:gd name="T61" fmla="*/ 10 h 96"/>
                <a:gd name="T62" fmla="*/ 57 w 81"/>
                <a:gd name="T63" fmla="*/ 16 h 96"/>
                <a:gd name="T64" fmla="*/ 16 w 81"/>
                <a:gd name="T65" fmla="*/ 16 h 96"/>
                <a:gd name="T66" fmla="*/ 16 w 81"/>
                <a:gd name="T67" fmla="*/ 57 h 96"/>
                <a:gd name="T68" fmla="*/ 57 w 81"/>
                <a:gd name="T69" fmla="*/ 57 h 96"/>
                <a:gd name="T70" fmla="*/ 65 w 81"/>
                <a:gd name="T71" fmla="*/ 36 h 96"/>
                <a:gd name="T72" fmla="*/ 57 w 81"/>
                <a:gd name="T73" fmla="*/ 1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1" h="96">
                  <a:moveTo>
                    <a:pt x="69" y="1"/>
                  </a:moveTo>
                  <a:cubicBezTo>
                    <a:pt x="70" y="0"/>
                    <a:pt x="71" y="0"/>
                    <a:pt x="72" y="1"/>
                  </a:cubicBezTo>
                  <a:cubicBezTo>
                    <a:pt x="73" y="2"/>
                    <a:pt x="73" y="3"/>
                    <a:pt x="72" y="4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3" y="10"/>
                    <a:pt x="76" y="15"/>
                    <a:pt x="78" y="19"/>
                  </a:cubicBezTo>
                  <a:cubicBezTo>
                    <a:pt x="80" y="25"/>
                    <a:pt x="81" y="30"/>
                    <a:pt x="81" y="36"/>
                  </a:cubicBezTo>
                  <a:cubicBezTo>
                    <a:pt x="81" y="42"/>
                    <a:pt x="80" y="48"/>
                    <a:pt x="78" y="53"/>
                  </a:cubicBezTo>
                  <a:cubicBezTo>
                    <a:pt x="76" y="59"/>
                    <a:pt x="72" y="64"/>
                    <a:pt x="68" y="68"/>
                  </a:cubicBezTo>
                  <a:cubicBezTo>
                    <a:pt x="64" y="72"/>
                    <a:pt x="59" y="75"/>
                    <a:pt x="54" y="78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49" y="79"/>
                    <a:pt x="45" y="80"/>
                    <a:pt x="40" y="81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0" y="88"/>
                    <a:pt x="40" y="88"/>
                    <a:pt x="40" y="88"/>
                  </a:cubicBezTo>
                  <a:cubicBezTo>
                    <a:pt x="55" y="88"/>
                    <a:pt x="55" y="88"/>
                    <a:pt x="55" y="88"/>
                  </a:cubicBezTo>
                  <a:cubicBezTo>
                    <a:pt x="57" y="88"/>
                    <a:pt x="59" y="90"/>
                    <a:pt x="59" y="92"/>
                  </a:cubicBezTo>
                  <a:cubicBezTo>
                    <a:pt x="59" y="94"/>
                    <a:pt x="57" y="96"/>
                    <a:pt x="55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37" y="96"/>
                    <a:pt x="37" y="96"/>
                    <a:pt x="37" y="96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6" y="96"/>
                    <a:pt x="15" y="94"/>
                    <a:pt x="15" y="92"/>
                  </a:cubicBezTo>
                  <a:cubicBezTo>
                    <a:pt x="15" y="90"/>
                    <a:pt x="16" y="88"/>
                    <a:pt x="18" y="88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28" y="80"/>
                    <a:pt x="24" y="79"/>
                    <a:pt x="20" y="78"/>
                  </a:cubicBezTo>
                  <a:cubicBezTo>
                    <a:pt x="20" y="78"/>
                    <a:pt x="20" y="78"/>
                    <a:pt x="20" y="78"/>
                  </a:cubicBezTo>
                  <a:cubicBezTo>
                    <a:pt x="15" y="76"/>
                    <a:pt x="11" y="73"/>
                    <a:pt x="7" y="69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4" y="73"/>
                    <a:pt x="2" y="73"/>
                    <a:pt x="1" y="72"/>
                  </a:cubicBezTo>
                  <a:cubicBezTo>
                    <a:pt x="0" y="71"/>
                    <a:pt x="0" y="69"/>
                    <a:pt x="1" y="69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4" y="54"/>
                    <a:pt x="1" y="46"/>
                    <a:pt x="1" y="36"/>
                  </a:cubicBezTo>
                  <a:cubicBezTo>
                    <a:pt x="1" y="26"/>
                    <a:pt x="5" y="17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8" y="4"/>
                    <a:pt x="27" y="0"/>
                    <a:pt x="37" y="0"/>
                  </a:cubicBezTo>
                  <a:cubicBezTo>
                    <a:pt x="46" y="0"/>
                    <a:pt x="54" y="4"/>
                    <a:pt x="61" y="9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9" y="1"/>
                    <a:pt x="69" y="1"/>
                    <a:pt x="69" y="1"/>
                  </a:cubicBezTo>
                  <a:close/>
                  <a:moveTo>
                    <a:pt x="67" y="10"/>
                  </a:moveTo>
                  <a:cubicBezTo>
                    <a:pt x="67" y="10"/>
                    <a:pt x="67" y="10"/>
                    <a:pt x="67" y="10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9" y="19"/>
                    <a:pt x="73" y="27"/>
                    <a:pt x="73" y="36"/>
                  </a:cubicBezTo>
                  <a:cubicBezTo>
                    <a:pt x="73" y="46"/>
                    <a:pt x="69" y="55"/>
                    <a:pt x="62" y="62"/>
                  </a:cubicBezTo>
                  <a:cubicBezTo>
                    <a:pt x="62" y="62"/>
                    <a:pt x="62" y="62"/>
                    <a:pt x="62" y="62"/>
                  </a:cubicBezTo>
                  <a:cubicBezTo>
                    <a:pt x="56" y="69"/>
                    <a:pt x="47" y="73"/>
                    <a:pt x="37" y="73"/>
                  </a:cubicBezTo>
                  <a:cubicBezTo>
                    <a:pt x="28" y="73"/>
                    <a:pt x="19" y="69"/>
                    <a:pt x="13" y="64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3" y="69"/>
                    <a:pt x="17" y="72"/>
                    <a:pt x="21" y="73"/>
                  </a:cubicBezTo>
                  <a:cubicBezTo>
                    <a:pt x="26" y="75"/>
                    <a:pt x="31" y="76"/>
                    <a:pt x="37" y="76"/>
                  </a:cubicBezTo>
                  <a:cubicBezTo>
                    <a:pt x="42" y="76"/>
                    <a:pt x="47" y="75"/>
                    <a:pt x="52" y="73"/>
                  </a:cubicBezTo>
                  <a:cubicBezTo>
                    <a:pt x="52" y="73"/>
                    <a:pt x="52" y="73"/>
                    <a:pt x="52" y="73"/>
                  </a:cubicBezTo>
                  <a:cubicBezTo>
                    <a:pt x="57" y="71"/>
                    <a:pt x="61" y="68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9" y="61"/>
                    <a:pt x="72" y="57"/>
                    <a:pt x="74" y="52"/>
                  </a:cubicBezTo>
                  <a:cubicBezTo>
                    <a:pt x="76" y="47"/>
                    <a:pt x="77" y="42"/>
                    <a:pt x="77" y="36"/>
                  </a:cubicBezTo>
                  <a:cubicBezTo>
                    <a:pt x="77" y="31"/>
                    <a:pt x="76" y="26"/>
                    <a:pt x="74" y="21"/>
                  </a:cubicBezTo>
                  <a:cubicBezTo>
                    <a:pt x="72" y="17"/>
                    <a:pt x="69" y="13"/>
                    <a:pt x="67" y="10"/>
                  </a:cubicBezTo>
                  <a:close/>
                  <a:moveTo>
                    <a:pt x="57" y="16"/>
                  </a:moveTo>
                  <a:cubicBezTo>
                    <a:pt x="57" y="16"/>
                    <a:pt x="57" y="16"/>
                    <a:pt x="57" y="16"/>
                  </a:cubicBezTo>
                  <a:cubicBezTo>
                    <a:pt x="52" y="11"/>
                    <a:pt x="45" y="8"/>
                    <a:pt x="37" y="8"/>
                  </a:cubicBezTo>
                  <a:cubicBezTo>
                    <a:pt x="29" y="8"/>
                    <a:pt x="22" y="11"/>
                    <a:pt x="16" y="16"/>
                  </a:cubicBezTo>
                  <a:cubicBezTo>
                    <a:pt x="11" y="21"/>
                    <a:pt x="8" y="28"/>
                    <a:pt x="8" y="36"/>
                  </a:cubicBezTo>
                  <a:cubicBezTo>
                    <a:pt x="8" y="44"/>
                    <a:pt x="11" y="51"/>
                    <a:pt x="16" y="57"/>
                  </a:cubicBezTo>
                  <a:cubicBezTo>
                    <a:pt x="22" y="62"/>
                    <a:pt x="29" y="65"/>
                    <a:pt x="37" y="65"/>
                  </a:cubicBezTo>
                  <a:cubicBezTo>
                    <a:pt x="44" y="65"/>
                    <a:pt x="52" y="62"/>
                    <a:pt x="57" y="5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62" y="51"/>
                    <a:pt x="65" y="44"/>
                    <a:pt x="65" y="36"/>
                  </a:cubicBezTo>
                  <a:cubicBezTo>
                    <a:pt x="65" y="28"/>
                    <a:pt x="62" y="21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6"/>
                    <a:pt x="57" y="16"/>
                    <a:pt x="57" y="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" name="PA-任意多边形 26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3137533" y="4404337"/>
              <a:ext cx="586696" cy="589448"/>
            </a:xfrm>
            <a:custGeom>
              <a:avLst/>
              <a:gdLst>
                <a:gd name="T0" fmla="*/ 83 w 106"/>
                <a:gd name="T1" fmla="*/ 53 h 106"/>
                <a:gd name="T2" fmla="*/ 104 w 106"/>
                <a:gd name="T3" fmla="*/ 22 h 106"/>
                <a:gd name="T4" fmla="*/ 72 w 106"/>
                <a:gd name="T5" fmla="*/ 4 h 106"/>
                <a:gd name="T6" fmla="*/ 31 w 106"/>
                <a:gd name="T7" fmla="*/ 2 h 106"/>
                <a:gd name="T8" fmla="*/ 2 w 106"/>
                <a:gd name="T9" fmla="*/ 26 h 106"/>
                <a:gd name="T10" fmla="*/ 23 w 106"/>
                <a:gd name="T11" fmla="*/ 53 h 106"/>
                <a:gd name="T12" fmla="*/ 1 w 106"/>
                <a:gd name="T13" fmla="*/ 77 h 106"/>
                <a:gd name="T14" fmla="*/ 5 w 106"/>
                <a:gd name="T15" fmla="*/ 105 h 106"/>
                <a:gd name="T16" fmla="*/ 32 w 106"/>
                <a:gd name="T17" fmla="*/ 104 h 106"/>
                <a:gd name="T18" fmla="*/ 74 w 106"/>
                <a:gd name="T19" fmla="*/ 104 h 106"/>
                <a:gd name="T20" fmla="*/ 80 w 106"/>
                <a:gd name="T21" fmla="*/ 104 h 106"/>
                <a:gd name="T22" fmla="*/ 104 w 106"/>
                <a:gd name="T23" fmla="*/ 75 h 106"/>
                <a:gd name="T24" fmla="*/ 77 w 106"/>
                <a:gd name="T25" fmla="*/ 9 h 106"/>
                <a:gd name="T26" fmla="*/ 96 w 106"/>
                <a:gd name="T27" fmla="*/ 24 h 106"/>
                <a:gd name="T28" fmla="*/ 90 w 106"/>
                <a:gd name="T29" fmla="*/ 36 h 106"/>
                <a:gd name="T30" fmla="*/ 85 w 106"/>
                <a:gd name="T31" fmla="*/ 31 h 106"/>
                <a:gd name="T32" fmla="*/ 85 w 106"/>
                <a:gd name="T33" fmla="*/ 31 h 106"/>
                <a:gd name="T34" fmla="*/ 75 w 106"/>
                <a:gd name="T35" fmla="*/ 21 h 106"/>
                <a:gd name="T36" fmla="*/ 75 w 106"/>
                <a:gd name="T37" fmla="*/ 21 h 106"/>
                <a:gd name="T38" fmla="*/ 75 w 106"/>
                <a:gd name="T39" fmla="*/ 21 h 106"/>
                <a:gd name="T40" fmla="*/ 75 w 106"/>
                <a:gd name="T41" fmla="*/ 20 h 106"/>
                <a:gd name="T42" fmla="*/ 77 w 106"/>
                <a:gd name="T43" fmla="*/ 9 h 106"/>
                <a:gd name="T44" fmla="*/ 80 w 106"/>
                <a:gd name="T45" fmla="*/ 33 h 106"/>
                <a:gd name="T46" fmla="*/ 15 w 106"/>
                <a:gd name="T47" fmla="*/ 84 h 106"/>
                <a:gd name="T48" fmla="*/ 80 w 106"/>
                <a:gd name="T49" fmla="*/ 33 h 106"/>
                <a:gd name="T50" fmla="*/ 10 w 106"/>
                <a:gd name="T51" fmla="*/ 29 h 106"/>
                <a:gd name="T52" fmla="*/ 32 w 106"/>
                <a:gd name="T53" fmla="*/ 14 h 106"/>
                <a:gd name="T54" fmla="*/ 25 w 106"/>
                <a:gd name="T55" fmla="*/ 24 h 106"/>
                <a:gd name="T56" fmla="*/ 35 w 106"/>
                <a:gd name="T57" fmla="*/ 17 h 106"/>
                <a:gd name="T58" fmla="*/ 37 w 106"/>
                <a:gd name="T59" fmla="*/ 26 h 106"/>
                <a:gd name="T60" fmla="*/ 41 w 106"/>
                <a:gd name="T61" fmla="*/ 29 h 106"/>
                <a:gd name="T62" fmla="*/ 47 w 106"/>
                <a:gd name="T63" fmla="*/ 29 h 106"/>
                <a:gd name="T64" fmla="*/ 10 w 106"/>
                <a:gd name="T65" fmla="*/ 29 h 106"/>
                <a:gd name="T66" fmla="*/ 67 w 106"/>
                <a:gd name="T67" fmla="*/ 19 h 106"/>
                <a:gd name="T68" fmla="*/ 12 w 106"/>
                <a:gd name="T69" fmla="*/ 80 h 106"/>
                <a:gd name="T70" fmla="*/ 67 w 106"/>
                <a:gd name="T71" fmla="*/ 19 h 106"/>
                <a:gd name="T72" fmla="*/ 8 w 106"/>
                <a:gd name="T73" fmla="*/ 98 h 106"/>
                <a:gd name="T74" fmla="*/ 22 w 106"/>
                <a:gd name="T75" fmla="*/ 98 h 106"/>
                <a:gd name="T76" fmla="*/ 28 w 106"/>
                <a:gd name="T77" fmla="*/ 97 h 106"/>
                <a:gd name="T78" fmla="*/ 25 w 106"/>
                <a:gd name="T79" fmla="*/ 94 h 106"/>
                <a:gd name="T80" fmla="*/ 86 w 106"/>
                <a:gd name="T81" fmla="*/ 39 h 106"/>
                <a:gd name="T82" fmla="*/ 77 w 106"/>
                <a:gd name="T83" fmla="*/ 96 h 106"/>
                <a:gd name="T84" fmla="*/ 59 w 106"/>
                <a:gd name="T85" fmla="*/ 77 h 106"/>
                <a:gd name="T86" fmla="*/ 81 w 106"/>
                <a:gd name="T87" fmla="*/ 62 h 106"/>
                <a:gd name="T88" fmla="*/ 77 w 106"/>
                <a:gd name="T89" fmla="*/ 69 h 106"/>
                <a:gd name="T90" fmla="*/ 84 w 106"/>
                <a:gd name="T91" fmla="*/ 66 h 106"/>
                <a:gd name="T92" fmla="*/ 83 w 106"/>
                <a:gd name="T93" fmla="*/ 78 h 106"/>
                <a:gd name="T94" fmla="*/ 86 w 106"/>
                <a:gd name="T95" fmla="*/ 81 h 106"/>
                <a:gd name="T96" fmla="*/ 96 w 106"/>
                <a:gd name="T97" fmla="*/ 7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6" h="106">
                  <a:moveTo>
                    <a:pt x="104" y="75"/>
                  </a:moveTo>
                  <a:cubicBezTo>
                    <a:pt x="83" y="53"/>
                    <a:pt x="83" y="53"/>
                    <a:pt x="83" y="5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5" y="31"/>
                    <a:pt x="106" y="27"/>
                    <a:pt x="104" y="22"/>
                  </a:cubicBezTo>
                  <a:cubicBezTo>
                    <a:pt x="102" y="17"/>
                    <a:pt x="92" y="9"/>
                    <a:pt x="87" y="4"/>
                  </a:cubicBezTo>
                  <a:cubicBezTo>
                    <a:pt x="83" y="0"/>
                    <a:pt x="76" y="0"/>
                    <a:pt x="72" y="4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1"/>
                    <a:pt x="27" y="1"/>
                    <a:pt x="26" y="2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0" y="28"/>
                    <a:pt x="0" y="30"/>
                    <a:pt x="2" y="31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1" y="75"/>
                    <a:pt x="1" y="76"/>
                    <a:pt x="1" y="77"/>
                  </a:cubicBezTo>
                  <a:cubicBezTo>
                    <a:pt x="1" y="85"/>
                    <a:pt x="1" y="93"/>
                    <a:pt x="1" y="101"/>
                  </a:cubicBezTo>
                  <a:cubicBezTo>
                    <a:pt x="1" y="103"/>
                    <a:pt x="2" y="105"/>
                    <a:pt x="5" y="105"/>
                  </a:cubicBezTo>
                  <a:cubicBezTo>
                    <a:pt x="29" y="105"/>
                    <a:pt x="29" y="105"/>
                    <a:pt x="29" y="105"/>
                  </a:cubicBezTo>
                  <a:cubicBezTo>
                    <a:pt x="30" y="105"/>
                    <a:pt x="31" y="105"/>
                    <a:pt x="32" y="104"/>
                  </a:cubicBezTo>
                  <a:cubicBezTo>
                    <a:pt x="53" y="83"/>
                    <a:pt x="53" y="83"/>
                    <a:pt x="53" y="83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6" y="106"/>
                    <a:pt x="78" y="106"/>
                    <a:pt x="80" y="104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105" y="79"/>
                    <a:pt x="105" y="76"/>
                    <a:pt x="104" y="75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8" y="8"/>
                    <a:pt x="80" y="8"/>
                    <a:pt x="82" y="9"/>
                  </a:cubicBezTo>
                  <a:cubicBezTo>
                    <a:pt x="87" y="14"/>
                    <a:pt x="92" y="19"/>
                    <a:pt x="96" y="24"/>
                  </a:cubicBezTo>
                  <a:cubicBezTo>
                    <a:pt x="98" y="26"/>
                    <a:pt x="98" y="28"/>
                    <a:pt x="96" y="29"/>
                  </a:cubicBezTo>
                  <a:cubicBezTo>
                    <a:pt x="90" y="36"/>
                    <a:pt x="90" y="36"/>
                    <a:pt x="90" y="36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33"/>
                  </a:moveTo>
                  <a:cubicBezTo>
                    <a:pt x="80" y="33"/>
                    <a:pt x="80" y="33"/>
                    <a:pt x="80" y="33"/>
                  </a:cubicBezTo>
                  <a:cubicBezTo>
                    <a:pt x="61" y="52"/>
                    <a:pt x="42" y="72"/>
                    <a:pt x="22" y="91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6" y="28"/>
                    <a:pt x="78" y="30"/>
                    <a:pt x="80" y="33"/>
                  </a:cubicBezTo>
                  <a:close/>
                  <a:moveTo>
                    <a:pt x="10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1"/>
                    <a:pt x="25" y="23"/>
                    <a:pt x="25" y="24"/>
                  </a:cubicBezTo>
                  <a:cubicBezTo>
                    <a:pt x="26" y="24"/>
                    <a:pt x="28" y="24"/>
                    <a:pt x="29" y="24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7"/>
                    <a:pt x="36" y="28"/>
                    <a:pt x="37" y="29"/>
                  </a:cubicBezTo>
                  <a:cubicBezTo>
                    <a:pt x="38" y="30"/>
                    <a:pt x="40" y="30"/>
                    <a:pt x="41" y="29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10" y="29"/>
                    <a:pt x="10" y="29"/>
                    <a:pt x="10" y="29"/>
                  </a:cubicBezTo>
                  <a:close/>
                  <a:moveTo>
                    <a:pt x="67" y="19"/>
                  </a:moveTo>
                  <a:cubicBezTo>
                    <a:pt x="67" y="19"/>
                    <a:pt x="67" y="19"/>
                    <a:pt x="67" y="19"/>
                  </a:cubicBezTo>
                  <a:cubicBezTo>
                    <a:pt x="70" y="22"/>
                    <a:pt x="70" y="22"/>
                    <a:pt x="70" y="22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9" y="78"/>
                    <a:pt x="9" y="78"/>
                    <a:pt x="9" y="78"/>
                  </a:cubicBezTo>
                  <a:cubicBezTo>
                    <a:pt x="67" y="19"/>
                    <a:pt x="67" y="19"/>
                    <a:pt x="67" y="19"/>
                  </a:cubicBezTo>
                  <a:close/>
                  <a:moveTo>
                    <a:pt x="8" y="98"/>
                  </a:moveTo>
                  <a:cubicBezTo>
                    <a:pt x="8" y="98"/>
                    <a:pt x="8" y="98"/>
                    <a:pt x="8" y="98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22" y="98"/>
                    <a:pt x="22" y="98"/>
                    <a:pt x="22" y="98"/>
                  </a:cubicBezTo>
                  <a:cubicBezTo>
                    <a:pt x="8" y="98"/>
                    <a:pt x="8" y="98"/>
                    <a:pt x="8" y="98"/>
                  </a:cubicBezTo>
                  <a:close/>
                  <a:moveTo>
                    <a:pt x="28" y="97"/>
                  </a:moveTo>
                  <a:cubicBezTo>
                    <a:pt x="28" y="97"/>
                    <a:pt x="28" y="97"/>
                    <a:pt x="28" y="97"/>
                  </a:cubicBezTo>
                  <a:cubicBezTo>
                    <a:pt x="25" y="94"/>
                    <a:pt x="25" y="94"/>
                    <a:pt x="25" y="94"/>
                  </a:cubicBezTo>
                  <a:cubicBezTo>
                    <a:pt x="45" y="75"/>
                    <a:pt x="64" y="55"/>
                    <a:pt x="84" y="36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28" y="97"/>
                    <a:pt x="28" y="97"/>
                    <a:pt x="28" y="97"/>
                  </a:cubicBezTo>
                  <a:close/>
                  <a:moveTo>
                    <a:pt x="77" y="96"/>
                  </a:moveTo>
                  <a:cubicBezTo>
                    <a:pt x="77" y="96"/>
                    <a:pt x="77" y="96"/>
                    <a:pt x="77" y="96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77" y="66"/>
                    <a:pt x="77" y="66"/>
                    <a:pt x="77" y="66"/>
                  </a:cubicBezTo>
                  <a:cubicBezTo>
                    <a:pt x="77" y="67"/>
                    <a:pt x="77" y="68"/>
                    <a:pt x="77" y="69"/>
                  </a:cubicBezTo>
                  <a:cubicBezTo>
                    <a:pt x="78" y="70"/>
                    <a:pt x="80" y="70"/>
                    <a:pt x="81" y="69"/>
                  </a:cubicBezTo>
                  <a:cubicBezTo>
                    <a:pt x="84" y="66"/>
                    <a:pt x="84" y="66"/>
                    <a:pt x="84" y="66"/>
                  </a:cubicBezTo>
                  <a:cubicBezTo>
                    <a:pt x="89" y="71"/>
                    <a:pt x="89" y="71"/>
                    <a:pt x="89" y="71"/>
                  </a:cubicBezTo>
                  <a:cubicBezTo>
                    <a:pt x="83" y="78"/>
                    <a:pt x="83" y="78"/>
                    <a:pt x="83" y="78"/>
                  </a:cubicBezTo>
                  <a:cubicBezTo>
                    <a:pt x="82" y="78"/>
                    <a:pt x="82" y="80"/>
                    <a:pt x="83" y="81"/>
                  </a:cubicBezTo>
                  <a:cubicBezTo>
                    <a:pt x="84" y="82"/>
                    <a:pt x="85" y="82"/>
                    <a:pt x="86" y="81"/>
                  </a:cubicBezTo>
                  <a:cubicBezTo>
                    <a:pt x="93" y="74"/>
                    <a:pt x="93" y="74"/>
                    <a:pt x="93" y="74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77" y="96"/>
                    <a:pt x="77" y="96"/>
                    <a:pt x="77" y="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3584575" y="5110480"/>
            <a:ext cx="50228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为丰富页面内容，增加了一个可随鼠标移动而动的卡通人物，具有换装和游戏等娱乐功能，多个角色供</a:t>
            </a:r>
            <a:r>
              <a:rPr lang="zh-CN" altLang="en-US"/>
              <a:t>选择。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/>
          <p:cNvSpPr/>
          <p:nvPr/>
        </p:nvSpPr>
        <p:spPr>
          <a:xfrm>
            <a:off x="2550795" y="0"/>
            <a:ext cx="4408351" cy="3424020"/>
          </a:xfrm>
          <a:prstGeom prst="parallelogram">
            <a:avLst>
              <a:gd name="adj" fmla="val 117669"/>
            </a:avLst>
          </a:prstGeom>
          <a:solidFill>
            <a:schemeClr val="accent1">
              <a:lumMod val="100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9342135" y="5018855"/>
            <a:ext cx="2413263" cy="1874411"/>
          </a:xfrm>
          <a:prstGeom prst="parallelogram">
            <a:avLst>
              <a:gd name="adj" fmla="val 11766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任意多边形 5"/>
          <p:cNvSpPr/>
          <p:nvPr/>
        </p:nvSpPr>
        <p:spPr>
          <a:xfrm>
            <a:off x="0" y="0"/>
            <a:ext cx="6105583" cy="5289630"/>
          </a:xfrm>
          <a:custGeom>
            <a:avLst/>
            <a:gdLst>
              <a:gd name="connsiteX0" fmla="*/ 7535119 w 7535119"/>
              <a:gd name="connsiteY0" fmla="*/ 0 h 6528122"/>
              <a:gd name="connsiteX1" fmla="*/ 0 w 7535119"/>
              <a:gd name="connsiteY1" fmla="*/ 6528122 h 6528122"/>
              <a:gd name="connsiteX2" fmla="*/ 0 w 7535119"/>
              <a:gd name="connsiteY2" fmla="*/ 0 h 6528122"/>
              <a:gd name="connsiteX3" fmla="*/ 7535119 w 7535119"/>
              <a:gd name="connsiteY3" fmla="*/ 0 h 652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5119" h="6528122">
                <a:moveTo>
                  <a:pt x="7535119" y="0"/>
                </a:moveTo>
                <a:lnTo>
                  <a:pt x="0" y="6528122"/>
                </a:lnTo>
                <a:lnTo>
                  <a:pt x="0" y="0"/>
                </a:lnTo>
                <a:lnTo>
                  <a:pt x="7535119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5" name="5"/>
          <p:cNvGrpSpPr/>
          <p:nvPr>
            <p:custDataLst>
              <p:tags r:id="rId2"/>
            </p:custDataLst>
          </p:nvPr>
        </p:nvGrpSpPr>
        <p:grpSpPr bwMode="auto">
          <a:xfrm rot="5400000">
            <a:off x="5881646" y="1474518"/>
            <a:ext cx="2620089" cy="2278128"/>
            <a:chOff x="5803300" y="1948400"/>
            <a:chExt cx="2164994" cy="1905223"/>
          </a:xfrm>
        </p:grpSpPr>
        <p:sp>
          <p:nvSpPr>
            <p:cNvPr id="6" name="7"/>
            <p:cNvSpPr/>
            <p:nvPr/>
          </p:nvSpPr>
          <p:spPr bwMode="auto">
            <a:xfrm>
              <a:off x="5803300" y="1948400"/>
              <a:ext cx="2164994" cy="1905223"/>
            </a:xfrm>
            <a:custGeom>
              <a:avLst/>
              <a:gdLst>
                <a:gd name="T0" fmla="*/ 365 w 1306"/>
                <a:gd name="T1" fmla="*/ 1149 h 1149"/>
                <a:gd name="T2" fmla="*/ 300 w 1306"/>
                <a:gd name="T3" fmla="*/ 1111 h 1149"/>
                <a:gd name="T4" fmla="*/ 12 w 1306"/>
                <a:gd name="T5" fmla="*/ 613 h 1149"/>
                <a:gd name="T6" fmla="*/ 12 w 1306"/>
                <a:gd name="T7" fmla="*/ 537 h 1149"/>
                <a:gd name="T8" fmla="*/ 300 w 1306"/>
                <a:gd name="T9" fmla="*/ 38 h 1149"/>
                <a:gd name="T10" fmla="*/ 365 w 1306"/>
                <a:gd name="T11" fmla="*/ 0 h 1149"/>
                <a:gd name="T12" fmla="*/ 941 w 1306"/>
                <a:gd name="T13" fmla="*/ 0 h 1149"/>
                <a:gd name="T14" fmla="*/ 1006 w 1306"/>
                <a:gd name="T15" fmla="*/ 38 h 1149"/>
                <a:gd name="T16" fmla="*/ 1294 w 1306"/>
                <a:gd name="T17" fmla="*/ 537 h 1149"/>
                <a:gd name="T18" fmla="*/ 1294 w 1306"/>
                <a:gd name="T19" fmla="*/ 613 h 1149"/>
                <a:gd name="T20" fmla="*/ 1006 w 1306"/>
                <a:gd name="T21" fmla="*/ 1111 h 1149"/>
                <a:gd name="T22" fmla="*/ 941 w 1306"/>
                <a:gd name="T23" fmla="*/ 1149 h 1149"/>
                <a:gd name="T24" fmla="*/ 365 w 1306"/>
                <a:gd name="T25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1149">
                  <a:moveTo>
                    <a:pt x="365" y="1149"/>
                  </a:moveTo>
                  <a:cubicBezTo>
                    <a:pt x="341" y="1149"/>
                    <a:pt x="312" y="1132"/>
                    <a:pt x="300" y="1111"/>
                  </a:cubicBezTo>
                  <a:cubicBezTo>
                    <a:pt x="12" y="613"/>
                    <a:pt x="12" y="613"/>
                    <a:pt x="12" y="613"/>
                  </a:cubicBezTo>
                  <a:cubicBezTo>
                    <a:pt x="0" y="592"/>
                    <a:pt x="0" y="558"/>
                    <a:pt x="12" y="5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12" y="17"/>
                    <a:pt x="341" y="0"/>
                    <a:pt x="365" y="0"/>
                  </a:cubicBezTo>
                  <a:cubicBezTo>
                    <a:pt x="941" y="0"/>
                    <a:pt x="941" y="0"/>
                    <a:pt x="941" y="0"/>
                  </a:cubicBezTo>
                  <a:cubicBezTo>
                    <a:pt x="965" y="0"/>
                    <a:pt x="994" y="17"/>
                    <a:pt x="1006" y="38"/>
                  </a:cubicBezTo>
                  <a:cubicBezTo>
                    <a:pt x="1294" y="537"/>
                    <a:pt x="1294" y="537"/>
                    <a:pt x="1294" y="537"/>
                  </a:cubicBezTo>
                  <a:cubicBezTo>
                    <a:pt x="1306" y="558"/>
                    <a:pt x="1306" y="592"/>
                    <a:pt x="1294" y="613"/>
                  </a:cubicBezTo>
                  <a:cubicBezTo>
                    <a:pt x="1006" y="1111"/>
                    <a:pt x="1006" y="1111"/>
                    <a:pt x="1006" y="1111"/>
                  </a:cubicBezTo>
                  <a:cubicBezTo>
                    <a:pt x="994" y="1132"/>
                    <a:pt x="965" y="1149"/>
                    <a:pt x="941" y="1149"/>
                  </a:cubicBezTo>
                  <a:lnTo>
                    <a:pt x="365" y="11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" name="6"/>
            <p:cNvSpPr/>
            <p:nvPr/>
          </p:nvSpPr>
          <p:spPr bwMode="auto">
            <a:xfrm>
              <a:off x="5948780" y="2078346"/>
              <a:ext cx="1846429" cy="1624882"/>
            </a:xfrm>
            <a:custGeom>
              <a:avLst/>
              <a:gdLst>
                <a:gd name="T0" fmla="*/ 365 w 1306"/>
                <a:gd name="T1" fmla="*/ 1149 h 1149"/>
                <a:gd name="T2" fmla="*/ 300 w 1306"/>
                <a:gd name="T3" fmla="*/ 1111 h 1149"/>
                <a:gd name="T4" fmla="*/ 12 w 1306"/>
                <a:gd name="T5" fmla="*/ 613 h 1149"/>
                <a:gd name="T6" fmla="*/ 12 w 1306"/>
                <a:gd name="T7" fmla="*/ 537 h 1149"/>
                <a:gd name="T8" fmla="*/ 300 w 1306"/>
                <a:gd name="T9" fmla="*/ 38 h 1149"/>
                <a:gd name="T10" fmla="*/ 365 w 1306"/>
                <a:gd name="T11" fmla="*/ 0 h 1149"/>
                <a:gd name="T12" fmla="*/ 941 w 1306"/>
                <a:gd name="T13" fmla="*/ 0 h 1149"/>
                <a:gd name="T14" fmla="*/ 1006 w 1306"/>
                <a:gd name="T15" fmla="*/ 38 h 1149"/>
                <a:gd name="T16" fmla="*/ 1294 w 1306"/>
                <a:gd name="T17" fmla="*/ 537 h 1149"/>
                <a:gd name="T18" fmla="*/ 1294 w 1306"/>
                <a:gd name="T19" fmla="*/ 613 h 1149"/>
                <a:gd name="T20" fmla="*/ 1006 w 1306"/>
                <a:gd name="T21" fmla="*/ 1111 h 1149"/>
                <a:gd name="T22" fmla="*/ 941 w 1306"/>
                <a:gd name="T23" fmla="*/ 1149 h 1149"/>
                <a:gd name="T24" fmla="*/ 365 w 1306"/>
                <a:gd name="T25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1149">
                  <a:moveTo>
                    <a:pt x="365" y="1149"/>
                  </a:moveTo>
                  <a:cubicBezTo>
                    <a:pt x="341" y="1149"/>
                    <a:pt x="312" y="1132"/>
                    <a:pt x="300" y="1111"/>
                  </a:cubicBezTo>
                  <a:cubicBezTo>
                    <a:pt x="12" y="613"/>
                    <a:pt x="12" y="613"/>
                    <a:pt x="12" y="613"/>
                  </a:cubicBezTo>
                  <a:cubicBezTo>
                    <a:pt x="0" y="592"/>
                    <a:pt x="0" y="558"/>
                    <a:pt x="12" y="5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12" y="17"/>
                    <a:pt x="341" y="0"/>
                    <a:pt x="365" y="0"/>
                  </a:cubicBezTo>
                  <a:cubicBezTo>
                    <a:pt x="941" y="0"/>
                    <a:pt x="941" y="0"/>
                    <a:pt x="941" y="0"/>
                  </a:cubicBezTo>
                  <a:cubicBezTo>
                    <a:pt x="965" y="0"/>
                    <a:pt x="994" y="17"/>
                    <a:pt x="1006" y="38"/>
                  </a:cubicBezTo>
                  <a:cubicBezTo>
                    <a:pt x="1294" y="537"/>
                    <a:pt x="1294" y="537"/>
                    <a:pt x="1294" y="537"/>
                  </a:cubicBezTo>
                  <a:cubicBezTo>
                    <a:pt x="1306" y="558"/>
                    <a:pt x="1306" y="592"/>
                    <a:pt x="1294" y="613"/>
                  </a:cubicBezTo>
                  <a:cubicBezTo>
                    <a:pt x="1006" y="1111"/>
                    <a:pt x="1006" y="1111"/>
                    <a:pt x="1006" y="1111"/>
                  </a:cubicBezTo>
                  <a:cubicBezTo>
                    <a:pt x="994" y="1132"/>
                    <a:pt x="965" y="1149"/>
                    <a:pt x="941" y="1149"/>
                  </a:cubicBezTo>
                  <a:lnTo>
                    <a:pt x="365" y="1149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" name="4"/>
          <p:cNvSpPr txBox="1"/>
          <p:nvPr>
            <p:custDataLst>
              <p:tags r:id="rId3"/>
            </p:custDataLst>
          </p:nvPr>
        </p:nvSpPr>
        <p:spPr>
          <a:xfrm>
            <a:off x="5850924" y="1809351"/>
            <a:ext cx="2713761" cy="1441061"/>
          </a:xfrm>
          <a:prstGeom prst="rect">
            <a:avLst/>
          </a:prstGeom>
          <a:noFill/>
        </p:spPr>
        <p:txBody>
          <a:bodyPr wrap="square" lIns="86005" tIns="43002" rIns="86005" bIns="43002">
            <a:spAutoFit/>
          </a:bodyPr>
          <a:lstStyle/>
          <a:p>
            <a:pPr algn="ctr">
              <a:defRPr/>
            </a:pPr>
            <a:r>
              <a:rPr lang="en-US" altLang="zh-CN" sz="8800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en-US" altLang="zh-CN" sz="8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2"/>
          <p:cNvSpPr txBox="1"/>
          <p:nvPr>
            <p:custDataLst>
              <p:tags r:id="rId4"/>
            </p:custDataLst>
          </p:nvPr>
        </p:nvSpPr>
        <p:spPr>
          <a:xfrm>
            <a:off x="2942744" y="4051983"/>
            <a:ext cx="8488572" cy="1100455"/>
          </a:xfrm>
          <a:prstGeom prst="rect">
            <a:avLst/>
          </a:prstGeom>
          <a:noFill/>
        </p:spPr>
        <p:txBody>
          <a:bodyPr wrap="square" lIns="86005" tIns="43002" rIns="86005" bIns="4300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zh-CN" altLang="en-US" sz="6600" b="1" dirty="0">
                <a:solidFill>
                  <a:schemeClr val="accent1"/>
                </a:solidFill>
                <a:latin typeface="+mn-lt"/>
                <a:cs typeface="+mn-ea"/>
                <a:sym typeface="+mn-lt"/>
              </a:rPr>
              <a:t>抢</a:t>
            </a:r>
            <a:r>
              <a:rPr lang="zh-CN" altLang="en-US" sz="6600" b="1" dirty="0">
                <a:solidFill>
                  <a:schemeClr val="accent1"/>
                </a:solidFill>
                <a:latin typeface="+mn-lt"/>
                <a:cs typeface="+mn-ea"/>
                <a:sym typeface="+mn-lt"/>
              </a:rPr>
              <a:t>菜系统</a:t>
            </a:r>
            <a:endParaRPr lang="zh-CN" altLang="en-US" sz="6600" b="1" dirty="0">
              <a:solidFill>
                <a:schemeClr val="accent1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1" name="任意多边形 5"/>
          <p:cNvSpPr/>
          <p:nvPr/>
        </p:nvSpPr>
        <p:spPr>
          <a:xfrm rot="10800000">
            <a:off x="9884822" y="4859866"/>
            <a:ext cx="2326343" cy="2015449"/>
          </a:xfrm>
          <a:custGeom>
            <a:avLst/>
            <a:gdLst>
              <a:gd name="connsiteX0" fmla="*/ 7535119 w 7535119"/>
              <a:gd name="connsiteY0" fmla="*/ 0 h 6528122"/>
              <a:gd name="connsiteX1" fmla="*/ 0 w 7535119"/>
              <a:gd name="connsiteY1" fmla="*/ 6528122 h 6528122"/>
              <a:gd name="connsiteX2" fmla="*/ 0 w 7535119"/>
              <a:gd name="connsiteY2" fmla="*/ 0 h 6528122"/>
              <a:gd name="connsiteX3" fmla="*/ 7535119 w 7535119"/>
              <a:gd name="connsiteY3" fmla="*/ 0 h 652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5119" h="6528122">
                <a:moveTo>
                  <a:pt x="7535119" y="0"/>
                </a:moveTo>
                <a:lnTo>
                  <a:pt x="0" y="6528122"/>
                </a:lnTo>
                <a:lnTo>
                  <a:pt x="0" y="0"/>
                </a:lnTo>
                <a:lnTo>
                  <a:pt x="7535119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9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0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549"/>
                                </p:stCondLst>
                                <p:childTnLst>
                                  <p:par>
                                    <p:cTn id="33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8" grpId="0"/>
          <p:bldP spid="10" grpId="0" build="p"/>
          <p:bldP spid="11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9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0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549"/>
                                </p:stCondLst>
                                <p:childTnLst>
                                  <p:par>
                                    <p:cTn id="33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8" grpId="0"/>
          <p:bldP spid="10" grpId="0" build="p"/>
          <p:bldP spid="11" grpId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flipH="1">
            <a:off x="614362" y="520680"/>
            <a:ext cx="4054157" cy="5567425"/>
          </a:xfrm>
          <a:prstGeom prst="rect">
            <a:avLst/>
          </a:prstGeom>
          <a:blipFill>
            <a:blip r:embed="rId1"/>
            <a:stretch>
              <a:fillRect l="-19695" r="-1969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68520" y="529590"/>
            <a:ext cx="281940" cy="8388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752330" y="529590"/>
            <a:ext cx="2468880" cy="8388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354605" y="656619"/>
            <a:ext cx="42725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页面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背景</a:t>
            </a:r>
            <a:endParaRPr lang="zh-CN" altLang="en-US" sz="3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PA-文本框 9"/>
          <p:cNvSpPr txBox="1"/>
          <p:nvPr>
            <p:custDataLst>
              <p:tags r:id="rId2"/>
            </p:custDataLst>
          </p:nvPr>
        </p:nvSpPr>
        <p:spPr>
          <a:xfrm>
            <a:off x="5354320" y="1972310"/>
            <a:ext cx="4773930" cy="296862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200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疫情当下，很多时候人们的生活需要居家隔离，买菜就变得困难。为了方便人们买菜的需求，我们增加了抢菜系统，使人们可以抢购自己想要的食物，该系统可以根据食物名称搜索，获取相关食品信息。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-矩形 2"/>
          <p:cNvSpPr/>
          <p:nvPr>
            <p:custDataLst>
              <p:tags r:id="rId1"/>
            </p:custDataLst>
          </p:nvPr>
        </p:nvSpPr>
        <p:spPr>
          <a:xfrm>
            <a:off x="1331004" y="0"/>
            <a:ext cx="3560497" cy="6862800"/>
          </a:xfrm>
          <a:prstGeom prst="rect">
            <a:avLst/>
          </a:prstGeom>
          <a:blipFill>
            <a:blip r:embed="rId2"/>
            <a:stretch>
              <a:fillRect l="-10216" r="-1021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" name="PA-组合 18"/>
          <p:cNvGrpSpPr/>
          <p:nvPr>
            <p:custDataLst>
              <p:tags r:id="rId3"/>
            </p:custDataLst>
          </p:nvPr>
        </p:nvGrpSpPr>
        <p:grpSpPr>
          <a:xfrm>
            <a:off x="947358" y="1659054"/>
            <a:ext cx="2386693" cy="3526555"/>
            <a:chOff x="947358" y="814437"/>
            <a:chExt cx="2386693" cy="3526555"/>
          </a:xfrm>
        </p:grpSpPr>
        <p:sp>
          <p:nvSpPr>
            <p:cNvPr id="39" name="PA-矩形 2"/>
            <p:cNvSpPr/>
            <p:nvPr>
              <p:custDataLst>
                <p:tags r:id="rId4"/>
              </p:custDataLst>
            </p:nvPr>
          </p:nvSpPr>
          <p:spPr>
            <a:xfrm>
              <a:off x="947358" y="827771"/>
              <a:ext cx="2373358" cy="3513221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" name="PA-矩形 2"/>
            <p:cNvSpPr/>
            <p:nvPr>
              <p:custDataLst>
                <p:tags r:id="rId6"/>
              </p:custDataLst>
            </p:nvPr>
          </p:nvSpPr>
          <p:spPr>
            <a:xfrm>
              <a:off x="960693" y="814437"/>
              <a:ext cx="2373358" cy="3513221"/>
            </a:xfrm>
            <a:prstGeom prst="rect">
              <a:avLst/>
            </a:prstGeom>
            <a:gradFill>
              <a:gsLst>
                <a:gs pos="0">
                  <a:schemeClr val="accent1">
                    <a:alpha val="82000"/>
                  </a:schemeClr>
                </a:gs>
                <a:gs pos="99000">
                  <a:schemeClr val="accent2"/>
                </a:gs>
              </a:gsLst>
              <a:lin ang="9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" name="PA-文本框 6"/>
            <p:cNvSpPr txBox="1"/>
            <p:nvPr>
              <p:custDataLst>
                <p:tags r:id="rId7"/>
              </p:custDataLst>
            </p:nvPr>
          </p:nvSpPr>
          <p:spPr>
            <a:xfrm>
              <a:off x="1065468" y="2186037"/>
              <a:ext cx="216344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95000"/>
                    </a:schemeClr>
                  </a:solidFill>
                  <a:cs typeface="+mn-ea"/>
                  <a:sym typeface="+mn-lt"/>
                </a:rPr>
                <a:t>抢菜系统</a:t>
              </a:r>
              <a:endParaRPr lang="en-US" sz="1600" b="1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endParaRPr>
            </a:p>
            <a:p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  <a:cs typeface="+mn-ea"/>
                  <a:sym typeface="+mn-lt"/>
                </a:rPr>
                <a:t>OUR COMPANY</a:t>
              </a:r>
              <a:endParaRPr lang="en-US" sz="1600" b="1" dirty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" name="PA-文本框 42"/>
            <p:cNvSpPr txBox="1"/>
            <p:nvPr>
              <p:custDataLst>
                <p:tags r:id="rId8"/>
              </p:custDataLst>
            </p:nvPr>
          </p:nvSpPr>
          <p:spPr>
            <a:xfrm>
              <a:off x="1219637" y="2826646"/>
              <a:ext cx="1764195" cy="33083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defTabSz="457200">
                <a:lnSpc>
                  <a:spcPct val="130000"/>
                </a:lnSpc>
                <a:defRPr sz="1400">
                  <a:solidFill>
                    <a:schemeClr val="bg1">
                      <a:lumMod val="50000"/>
                    </a:schemeClr>
                  </a:solidFill>
                  <a:latin typeface="Source Han Sans CN Normal" panose="020B0400000000000000" pitchFamily="34" charset="-128"/>
                  <a:ea typeface="Source Han Sans CN Normal" panose="020B0400000000000000" pitchFamily="34" charset="-128"/>
                </a:defRPr>
              </a:lvl1pPr>
            </a:lstStyle>
            <a:p>
              <a:endParaRPr lang="id-ID" sz="120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3796482" y="901337"/>
            <a:ext cx="8021504" cy="5133626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PA-组合 1"/>
          <p:cNvGrpSpPr/>
          <p:nvPr>
            <p:custDataLst>
              <p:tags r:id="rId9"/>
            </p:custDataLst>
          </p:nvPr>
        </p:nvGrpSpPr>
        <p:grpSpPr>
          <a:xfrm>
            <a:off x="5808164" y="1322011"/>
            <a:ext cx="4073251" cy="4243169"/>
            <a:chOff x="5808164" y="1322011"/>
            <a:chExt cx="4073251" cy="4243169"/>
          </a:xfrm>
          <a:solidFill>
            <a:schemeClr val="accent1"/>
          </a:solidFill>
        </p:grpSpPr>
        <p:grpSp>
          <p:nvGrpSpPr>
            <p:cNvPr id="9" name="Group 53"/>
            <p:cNvGrpSpPr/>
            <p:nvPr/>
          </p:nvGrpSpPr>
          <p:grpSpPr>
            <a:xfrm>
              <a:off x="5849022" y="1495890"/>
              <a:ext cx="441226" cy="441226"/>
              <a:chOff x="4427650" y="3049910"/>
              <a:chExt cx="464344" cy="464344"/>
            </a:xfrm>
            <a:grpFill/>
          </p:grpSpPr>
          <p:sp>
            <p:nvSpPr>
              <p:cNvPr id="36" name="PA-AutoShape 123"/>
              <p:cNvSpPr/>
              <p:nvPr>
                <p:custDataLst>
                  <p:tags r:id="rId10"/>
                </p:custDataLst>
              </p:nvPr>
            </p:nvSpPr>
            <p:spPr bwMode="auto">
              <a:xfrm>
                <a:off x="4427650" y="3049910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180" y="12132"/>
                    </a:moveTo>
                    <a:cubicBezTo>
                      <a:pt x="17710" y="12226"/>
                      <a:pt x="17327" y="12561"/>
                      <a:pt x="17170" y="13012"/>
                    </a:cubicBezTo>
                    <a:cubicBezTo>
                      <a:pt x="17083" y="13261"/>
                      <a:pt x="16981" y="13503"/>
                      <a:pt x="16868" y="13738"/>
                    </a:cubicBezTo>
                    <a:cubicBezTo>
                      <a:pt x="16658" y="14169"/>
                      <a:pt x="16694" y="14677"/>
                      <a:pt x="16959" y="15075"/>
                    </a:cubicBezTo>
                    <a:lnTo>
                      <a:pt x="18131" y="16833"/>
                    </a:lnTo>
                    <a:lnTo>
                      <a:pt x="16832" y="18132"/>
                    </a:lnTo>
                    <a:lnTo>
                      <a:pt x="15075" y="16960"/>
                    </a:lnTo>
                    <a:cubicBezTo>
                      <a:pt x="14850" y="16810"/>
                      <a:pt x="14589" y="16733"/>
                      <a:pt x="14326" y="16733"/>
                    </a:cubicBezTo>
                    <a:cubicBezTo>
                      <a:pt x="14126" y="16733"/>
                      <a:pt x="13924" y="16778"/>
                      <a:pt x="13738" y="16868"/>
                    </a:cubicBezTo>
                    <a:cubicBezTo>
                      <a:pt x="13504" y="16981"/>
                      <a:pt x="13262" y="17083"/>
                      <a:pt x="13012" y="17170"/>
                    </a:cubicBezTo>
                    <a:cubicBezTo>
                      <a:pt x="12561" y="17327"/>
                      <a:pt x="12226" y="17712"/>
                      <a:pt x="12133" y="18180"/>
                    </a:cubicBezTo>
                    <a:lnTo>
                      <a:pt x="11717" y="20249"/>
                    </a:lnTo>
                    <a:lnTo>
                      <a:pt x="9881" y="20249"/>
                    </a:lnTo>
                    <a:lnTo>
                      <a:pt x="9467" y="18180"/>
                    </a:lnTo>
                    <a:cubicBezTo>
                      <a:pt x="9373" y="17712"/>
                      <a:pt x="9039" y="17327"/>
                      <a:pt x="8588" y="17170"/>
                    </a:cubicBezTo>
                    <a:cubicBezTo>
                      <a:pt x="8339" y="17083"/>
                      <a:pt x="8096" y="16983"/>
                      <a:pt x="7861" y="16869"/>
                    </a:cubicBezTo>
                    <a:cubicBezTo>
                      <a:pt x="7675" y="16778"/>
                      <a:pt x="7474" y="16733"/>
                      <a:pt x="7273" y="16733"/>
                    </a:cubicBezTo>
                    <a:cubicBezTo>
                      <a:pt x="7011" y="16733"/>
                      <a:pt x="6750" y="16810"/>
                      <a:pt x="6525" y="16960"/>
                    </a:cubicBezTo>
                    <a:lnTo>
                      <a:pt x="4767" y="18132"/>
                    </a:lnTo>
                    <a:lnTo>
                      <a:pt x="3468" y="16833"/>
                    </a:lnTo>
                    <a:lnTo>
                      <a:pt x="4639" y="15075"/>
                    </a:lnTo>
                    <a:cubicBezTo>
                      <a:pt x="4904" y="14677"/>
                      <a:pt x="4939" y="14169"/>
                      <a:pt x="4732" y="13738"/>
                    </a:cubicBezTo>
                    <a:cubicBezTo>
                      <a:pt x="4618" y="13504"/>
                      <a:pt x="4516" y="13263"/>
                      <a:pt x="4429" y="13013"/>
                    </a:cubicBezTo>
                    <a:cubicBezTo>
                      <a:pt x="4273" y="12561"/>
                      <a:pt x="3888" y="12227"/>
                      <a:pt x="3419" y="12133"/>
                    </a:cubicBezTo>
                    <a:lnTo>
                      <a:pt x="1350" y="11718"/>
                    </a:lnTo>
                    <a:lnTo>
                      <a:pt x="1349" y="9882"/>
                    </a:lnTo>
                    <a:lnTo>
                      <a:pt x="3419" y="9468"/>
                    </a:lnTo>
                    <a:cubicBezTo>
                      <a:pt x="3888" y="9374"/>
                      <a:pt x="4273" y="9039"/>
                      <a:pt x="4429" y="8588"/>
                    </a:cubicBezTo>
                    <a:cubicBezTo>
                      <a:pt x="4516" y="8338"/>
                      <a:pt x="4617" y="8096"/>
                      <a:pt x="4731" y="7862"/>
                    </a:cubicBezTo>
                    <a:cubicBezTo>
                      <a:pt x="4940" y="7431"/>
                      <a:pt x="4905" y="6923"/>
                      <a:pt x="4639" y="6524"/>
                    </a:cubicBezTo>
                    <a:lnTo>
                      <a:pt x="3468" y="4767"/>
                    </a:lnTo>
                    <a:lnTo>
                      <a:pt x="4767" y="3468"/>
                    </a:lnTo>
                    <a:lnTo>
                      <a:pt x="6525" y="4639"/>
                    </a:lnTo>
                    <a:cubicBezTo>
                      <a:pt x="6750" y="4790"/>
                      <a:pt x="7011" y="4866"/>
                      <a:pt x="7273" y="4866"/>
                    </a:cubicBezTo>
                    <a:cubicBezTo>
                      <a:pt x="7474" y="4866"/>
                      <a:pt x="7674" y="4822"/>
                      <a:pt x="7861" y="4732"/>
                    </a:cubicBezTo>
                    <a:cubicBezTo>
                      <a:pt x="8095" y="4619"/>
                      <a:pt x="8337" y="4517"/>
                      <a:pt x="8586" y="4430"/>
                    </a:cubicBezTo>
                    <a:cubicBezTo>
                      <a:pt x="9039" y="4272"/>
                      <a:pt x="9373" y="3888"/>
                      <a:pt x="9467" y="3420"/>
                    </a:cubicBezTo>
                    <a:lnTo>
                      <a:pt x="9881" y="1350"/>
                    </a:lnTo>
                    <a:lnTo>
                      <a:pt x="11717" y="1350"/>
                    </a:lnTo>
                    <a:lnTo>
                      <a:pt x="12131" y="3420"/>
                    </a:lnTo>
                    <a:cubicBezTo>
                      <a:pt x="12225" y="3888"/>
                      <a:pt x="12560" y="4272"/>
                      <a:pt x="13012" y="4430"/>
                    </a:cubicBezTo>
                    <a:cubicBezTo>
                      <a:pt x="13261" y="4517"/>
                      <a:pt x="13502" y="4617"/>
                      <a:pt x="13737" y="4731"/>
                    </a:cubicBezTo>
                    <a:cubicBezTo>
                      <a:pt x="13924" y="4822"/>
                      <a:pt x="14125" y="4866"/>
                      <a:pt x="14326" y="4866"/>
                    </a:cubicBezTo>
                    <a:cubicBezTo>
                      <a:pt x="14589" y="4866"/>
                      <a:pt x="14850" y="4790"/>
                      <a:pt x="15075" y="4639"/>
                    </a:cubicBezTo>
                    <a:lnTo>
                      <a:pt x="16832" y="3468"/>
                    </a:lnTo>
                    <a:lnTo>
                      <a:pt x="18131" y="4767"/>
                    </a:lnTo>
                    <a:lnTo>
                      <a:pt x="16959" y="6524"/>
                    </a:lnTo>
                    <a:cubicBezTo>
                      <a:pt x="16694" y="6923"/>
                      <a:pt x="16660" y="7431"/>
                      <a:pt x="16867" y="7861"/>
                    </a:cubicBezTo>
                    <a:cubicBezTo>
                      <a:pt x="16980" y="8096"/>
                      <a:pt x="17083" y="8337"/>
                      <a:pt x="17170" y="8587"/>
                    </a:cubicBezTo>
                    <a:cubicBezTo>
                      <a:pt x="17327" y="9039"/>
                      <a:pt x="17710" y="9373"/>
                      <a:pt x="18180" y="9467"/>
                    </a:cubicBezTo>
                    <a:lnTo>
                      <a:pt x="20248" y="9882"/>
                    </a:lnTo>
                    <a:lnTo>
                      <a:pt x="20250" y="11718"/>
                    </a:lnTo>
                    <a:cubicBezTo>
                      <a:pt x="20250" y="11718"/>
                      <a:pt x="18180" y="12132"/>
                      <a:pt x="18180" y="12132"/>
                    </a:cubicBezTo>
                    <a:close/>
                    <a:moveTo>
                      <a:pt x="20513" y="8558"/>
                    </a:moveTo>
                    <a:lnTo>
                      <a:pt x="18445" y="8143"/>
                    </a:lnTo>
                    <a:cubicBezTo>
                      <a:pt x="18341" y="7844"/>
                      <a:pt x="18218" y="7554"/>
                      <a:pt x="18082" y="7273"/>
                    </a:cubicBezTo>
                    <a:lnTo>
                      <a:pt x="19254" y="5516"/>
                    </a:lnTo>
                    <a:cubicBezTo>
                      <a:pt x="19611" y="4980"/>
                      <a:pt x="19540" y="4268"/>
                      <a:pt x="19085" y="3813"/>
                    </a:cubicBezTo>
                    <a:lnTo>
                      <a:pt x="17787" y="2514"/>
                    </a:lnTo>
                    <a:cubicBezTo>
                      <a:pt x="17526" y="2253"/>
                      <a:pt x="17181" y="2118"/>
                      <a:pt x="16831" y="2118"/>
                    </a:cubicBezTo>
                    <a:cubicBezTo>
                      <a:pt x="16573" y="2118"/>
                      <a:pt x="16312" y="2193"/>
                      <a:pt x="16084" y="2345"/>
                    </a:cubicBezTo>
                    <a:lnTo>
                      <a:pt x="14326" y="3516"/>
                    </a:lnTo>
                    <a:cubicBezTo>
                      <a:pt x="14044" y="3380"/>
                      <a:pt x="13754" y="3258"/>
                      <a:pt x="13455" y="3155"/>
                    </a:cubicBezTo>
                    <a:lnTo>
                      <a:pt x="13041" y="1085"/>
                    </a:lnTo>
                    <a:cubicBezTo>
                      <a:pt x="12916" y="454"/>
                      <a:pt x="12361" y="0"/>
                      <a:pt x="11717" y="0"/>
                    </a:cubicBezTo>
                    <a:lnTo>
                      <a:pt x="9881" y="0"/>
                    </a:lnTo>
                    <a:cubicBezTo>
                      <a:pt x="9238" y="0"/>
                      <a:pt x="8684" y="454"/>
                      <a:pt x="8557" y="1085"/>
                    </a:cubicBezTo>
                    <a:lnTo>
                      <a:pt x="8143" y="3155"/>
                    </a:lnTo>
                    <a:cubicBezTo>
                      <a:pt x="7843" y="3258"/>
                      <a:pt x="7554" y="3381"/>
                      <a:pt x="7273" y="3516"/>
                    </a:cubicBezTo>
                    <a:lnTo>
                      <a:pt x="5516" y="2345"/>
                    </a:lnTo>
                    <a:cubicBezTo>
                      <a:pt x="5287" y="2193"/>
                      <a:pt x="5026" y="2118"/>
                      <a:pt x="4767" y="2118"/>
                    </a:cubicBezTo>
                    <a:cubicBezTo>
                      <a:pt x="4419" y="2118"/>
                      <a:pt x="4073" y="2253"/>
                      <a:pt x="3812" y="2514"/>
                    </a:cubicBezTo>
                    <a:lnTo>
                      <a:pt x="2514" y="3813"/>
                    </a:lnTo>
                    <a:cubicBezTo>
                      <a:pt x="2059" y="4268"/>
                      <a:pt x="1988" y="4980"/>
                      <a:pt x="2345" y="5516"/>
                    </a:cubicBezTo>
                    <a:lnTo>
                      <a:pt x="3516" y="7273"/>
                    </a:lnTo>
                    <a:cubicBezTo>
                      <a:pt x="3380" y="7555"/>
                      <a:pt x="3258" y="7844"/>
                      <a:pt x="3154" y="8144"/>
                    </a:cubicBezTo>
                    <a:lnTo>
                      <a:pt x="1085" y="8558"/>
                    </a:lnTo>
                    <a:cubicBezTo>
                      <a:pt x="454" y="8684"/>
                      <a:pt x="0" y="9238"/>
                      <a:pt x="0" y="9882"/>
                    </a:cubicBezTo>
                    <a:lnTo>
                      <a:pt x="0" y="11718"/>
                    </a:lnTo>
                    <a:cubicBezTo>
                      <a:pt x="0" y="12361"/>
                      <a:pt x="454" y="12916"/>
                      <a:pt x="1085" y="13042"/>
                    </a:cubicBezTo>
                    <a:lnTo>
                      <a:pt x="3154" y="13456"/>
                    </a:lnTo>
                    <a:cubicBezTo>
                      <a:pt x="3258" y="13755"/>
                      <a:pt x="3380" y="14046"/>
                      <a:pt x="3516" y="14326"/>
                    </a:cubicBezTo>
                    <a:lnTo>
                      <a:pt x="2345" y="16083"/>
                    </a:lnTo>
                    <a:cubicBezTo>
                      <a:pt x="1988" y="16619"/>
                      <a:pt x="2059" y="17332"/>
                      <a:pt x="2514" y="17787"/>
                    </a:cubicBezTo>
                    <a:lnTo>
                      <a:pt x="3812" y="19086"/>
                    </a:lnTo>
                    <a:cubicBezTo>
                      <a:pt x="4073" y="19346"/>
                      <a:pt x="4419" y="19482"/>
                      <a:pt x="4767" y="19482"/>
                    </a:cubicBezTo>
                    <a:cubicBezTo>
                      <a:pt x="5026" y="19482"/>
                      <a:pt x="5287" y="19406"/>
                      <a:pt x="5516" y="19254"/>
                    </a:cubicBezTo>
                    <a:lnTo>
                      <a:pt x="7273" y="18083"/>
                    </a:lnTo>
                    <a:cubicBezTo>
                      <a:pt x="7554" y="18220"/>
                      <a:pt x="7843" y="18341"/>
                      <a:pt x="8143" y="18445"/>
                    </a:cubicBezTo>
                    <a:lnTo>
                      <a:pt x="8557" y="20514"/>
                    </a:lnTo>
                    <a:cubicBezTo>
                      <a:pt x="8684" y="21146"/>
                      <a:pt x="9238" y="21599"/>
                      <a:pt x="9881" y="21599"/>
                    </a:cubicBezTo>
                    <a:lnTo>
                      <a:pt x="11717" y="21599"/>
                    </a:lnTo>
                    <a:cubicBezTo>
                      <a:pt x="12361" y="21599"/>
                      <a:pt x="12916" y="21146"/>
                      <a:pt x="13041" y="20514"/>
                    </a:cubicBezTo>
                    <a:lnTo>
                      <a:pt x="13456" y="18445"/>
                    </a:lnTo>
                    <a:cubicBezTo>
                      <a:pt x="13755" y="18341"/>
                      <a:pt x="14046" y="18219"/>
                      <a:pt x="14326" y="18083"/>
                    </a:cubicBezTo>
                    <a:lnTo>
                      <a:pt x="16084" y="19254"/>
                    </a:lnTo>
                    <a:cubicBezTo>
                      <a:pt x="16312" y="19406"/>
                      <a:pt x="16573" y="19482"/>
                      <a:pt x="16831" y="19482"/>
                    </a:cubicBezTo>
                    <a:cubicBezTo>
                      <a:pt x="17181" y="19482"/>
                      <a:pt x="17526" y="19346"/>
                      <a:pt x="17787" y="19086"/>
                    </a:cubicBezTo>
                    <a:lnTo>
                      <a:pt x="19085" y="17787"/>
                    </a:lnTo>
                    <a:cubicBezTo>
                      <a:pt x="19540" y="17332"/>
                      <a:pt x="19611" y="16619"/>
                      <a:pt x="19254" y="16083"/>
                    </a:cubicBezTo>
                    <a:lnTo>
                      <a:pt x="18082" y="14326"/>
                    </a:lnTo>
                    <a:cubicBezTo>
                      <a:pt x="18219" y="14045"/>
                      <a:pt x="18341" y="13755"/>
                      <a:pt x="18445" y="13456"/>
                    </a:cubicBezTo>
                    <a:lnTo>
                      <a:pt x="20513" y="13042"/>
                    </a:lnTo>
                    <a:cubicBezTo>
                      <a:pt x="21145" y="12916"/>
                      <a:pt x="21599" y="12361"/>
                      <a:pt x="21599" y="11718"/>
                    </a:cubicBezTo>
                    <a:lnTo>
                      <a:pt x="21599" y="9882"/>
                    </a:lnTo>
                    <a:cubicBezTo>
                      <a:pt x="21599" y="9238"/>
                      <a:pt x="21145" y="8684"/>
                      <a:pt x="20513" y="8558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37" name="PA-AutoShape 124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4558623" y="3180084"/>
                <a:ext cx="203200" cy="2032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0250"/>
                    </a:moveTo>
                    <a:cubicBezTo>
                      <a:pt x="5580" y="20250"/>
                      <a:pt x="1350" y="16017"/>
                      <a:pt x="1350" y="10800"/>
                    </a:cubicBezTo>
                    <a:cubicBezTo>
                      <a:pt x="1350" y="5582"/>
                      <a:pt x="5580" y="1349"/>
                      <a:pt x="10800" y="1349"/>
                    </a:cubicBezTo>
                    <a:cubicBezTo>
                      <a:pt x="16016" y="1349"/>
                      <a:pt x="20250" y="5582"/>
                      <a:pt x="20250" y="10800"/>
                    </a:cubicBezTo>
                    <a:cubicBezTo>
                      <a:pt x="20250" y="16017"/>
                      <a:pt x="16016" y="20250"/>
                      <a:pt x="10800" y="20250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3"/>
                      <a:pt x="4836" y="21600"/>
                      <a:pt x="10800" y="21600"/>
                    </a:cubicBezTo>
                    <a:cubicBezTo>
                      <a:pt x="16763" y="21600"/>
                      <a:pt x="21599" y="16763"/>
                      <a:pt x="21599" y="10800"/>
                    </a:cubicBezTo>
                    <a:cubicBezTo>
                      <a:pt x="21599" y="4836"/>
                      <a:pt x="16763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38" name="PA-AutoShape 125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4601485" y="3223740"/>
                <a:ext cx="116682" cy="1166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900"/>
                    </a:moveTo>
                    <a:cubicBezTo>
                      <a:pt x="6328" y="18900"/>
                      <a:pt x="2699" y="15271"/>
                      <a:pt x="2699" y="10800"/>
                    </a:cubicBezTo>
                    <a:cubicBezTo>
                      <a:pt x="2699" y="6329"/>
                      <a:pt x="6328" y="2700"/>
                      <a:pt x="10800" y="2700"/>
                    </a:cubicBezTo>
                    <a:cubicBezTo>
                      <a:pt x="15271" y="2700"/>
                      <a:pt x="18899" y="6329"/>
                      <a:pt x="18899" y="10800"/>
                    </a:cubicBezTo>
                    <a:cubicBezTo>
                      <a:pt x="18899" y="15271"/>
                      <a:pt x="15271" y="18900"/>
                      <a:pt x="10800" y="18900"/>
                    </a:cubicBezTo>
                    <a:moveTo>
                      <a:pt x="10800" y="0"/>
                    </a:moveTo>
                    <a:cubicBezTo>
                      <a:pt x="4830" y="0"/>
                      <a:pt x="0" y="4833"/>
                      <a:pt x="0" y="10800"/>
                    </a:cubicBezTo>
                    <a:cubicBezTo>
                      <a:pt x="0" y="16766"/>
                      <a:pt x="4830" y="21599"/>
                      <a:pt x="10800" y="21599"/>
                    </a:cubicBezTo>
                    <a:cubicBezTo>
                      <a:pt x="16764" y="21599"/>
                      <a:pt x="21600" y="16766"/>
                      <a:pt x="21600" y="10800"/>
                    </a:cubicBezTo>
                    <a:cubicBezTo>
                      <a:pt x="21600" y="4833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6576532" y="1322011"/>
              <a:ext cx="3259799" cy="475259"/>
              <a:chOff x="1085274" y="2349127"/>
              <a:chExt cx="3575232" cy="475259"/>
            </a:xfrm>
            <a:grpFill/>
          </p:grpSpPr>
          <p:sp>
            <p:nvSpPr>
              <p:cNvPr id="34" name="PA-文本框 22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1085274" y="2349127"/>
                <a:ext cx="2700816" cy="3371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基础</a:t>
                </a:r>
                <a:r>
                  <a:rPr kumimoji="0" lang="zh-CN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功能</a:t>
                </a:r>
                <a:endParaRPr kumimoji="0" lang="zh-CN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5" name="PA-文本框 23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1085274" y="2687681"/>
                <a:ext cx="3575232" cy="1367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just" defTabSz="457200" eaLnBrk="1" fontAlgn="auto" latinLnBrk="0" hangingPunct="1">
                  <a:lnSpc>
                    <a:spcPct val="114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使用</a:t>
                </a:r>
                <a:r>
                  <a:rPr kumimoji="0" lang="en-US" altLang="zh-CN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jdbc</a:t>
                </a:r>
                <a:r>
                  <a: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操作实现增删改查。</a:t>
                </a:r>
                <a:endPara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1" name="PA-AutoShape 59"/>
            <p:cNvSpPr/>
            <p:nvPr>
              <p:custDataLst>
                <p:tags r:id="rId15"/>
              </p:custDataLst>
            </p:nvPr>
          </p:nvSpPr>
          <p:spPr bwMode="auto">
            <a:xfrm>
              <a:off x="5808164" y="2632416"/>
              <a:ext cx="441980" cy="441226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6576532" y="2458789"/>
              <a:ext cx="3259799" cy="814169"/>
              <a:chOff x="1085274" y="2349127"/>
              <a:chExt cx="3575232" cy="814169"/>
            </a:xfrm>
            <a:grpFill/>
          </p:grpSpPr>
          <p:sp>
            <p:nvSpPr>
              <p:cNvPr id="32" name="PA-文本框 28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1085274" y="2349127"/>
                <a:ext cx="3362439" cy="3371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访问安全</a:t>
                </a:r>
                <a:endParaRPr kumimoji="0" lang="zh-CN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" name="PA-文本框 29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1085274" y="2687681"/>
                <a:ext cx="3575232" cy="4756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just" defTabSz="457200" eaLnBrk="1" fontAlgn="auto" latinLnBrk="0" hangingPunct="1">
                  <a:lnSpc>
                    <a:spcPct val="114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jsp</a:t>
                </a:r>
                <a:r>
                  <a: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中使用</a:t>
                </a:r>
                <a:r>
                  <a:rPr kumimoji="0" lang="en-US" altLang="zh-CN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session</a:t>
                </a:r>
                <a:r>
                  <a: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判断是否登录，若未登录则跳回登录</a:t>
                </a:r>
                <a:r>
                  <a: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页面</a:t>
                </a:r>
                <a:endPara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3" name="Group 30"/>
            <p:cNvGrpSpPr/>
            <p:nvPr/>
          </p:nvGrpSpPr>
          <p:grpSpPr>
            <a:xfrm>
              <a:off x="5886384" y="3788111"/>
              <a:ext cx="303202" cy="441226"/>
              <a:chOff x="11078485" y="2115665"/>
              <a:chExt cx="319088" cy="464344"/>
            </a:xfrm>
            <a:grpFill/>
          </p:grpSpPr>
          <p:sp>
            <p:nvSpPr>
              <p:cNvPr id="23" name="PA-AutoShape 60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11209454" y="2245840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19"/>
                      <a:pt x="16769" y="0"/>
                      <a:pt x="10800" y="0"/>
                    </a:cubicBezTo>
                    <a:cubicBezTo>
                      <a:pt x="4830" y="0"/>
                      <a:pt x="0" y="4819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24" name="PA-AutoShape 61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11209454" y="2420465"/>
                <a:ext cx="28575" cy="285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0" y="0"/>
                      <a:pt x="0" y="4830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30"/>
                      <a:pt x="16769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25" name="PA-AutoShape 62"/>
              <p:cNvSpPr/>
              <p:nvPr>
                <p:custDataLst>
                  <p:tags r:id="rId20"/>
                </p:custDataLst>
              </p:nvPr>
            </p:nvSpPr>
            <p:spPr bwMode="auto">
              <a:xfrm>
                <a:off x="11122142" y="2333153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0" y="0"/>
                      <a:pt x="0" y="4819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19"/>
                      <a:pt x="16769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26" name="PA-AutoShape 63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11295973" y="2333153"/>
                <a:ext cx="29369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10800"/>
                    </a:moveTo>
                    <a:cubicBezTo>
                      <a:pt x="0" y="16769"/>
                      <a:pt x="4830" y="21599"/>
                      <a:pt x="10800" y="21599"/>
                    </a:cubicBez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19"/>
                      <a:pt x="16769" y="0"/>
                      <a:pt x="10800" y="0"/>
                    </a:cubicBezTo>
                    <a:cubicBezTo>
                      <a:pt x="4830" y="0"/>
                      <a:pt x="0" y="4819"/>
                      <a:pt x="0" y="1080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27" name="PA-AutoShape 64"/>
              <p:cNvSpPr/>
              <p:nvPr>
                <p:custDataLst>
                  <p:tags r:id="rId22"/>
                </p:custDataLst>
              </p:nvPr>
            </p:nvSpPr>
            <p:spPr bwMode="auto">
              <a:xfrm>
                <a:off x="11150717" y="2391097"/>
                <a:ext cx="29369" cy="29369"/>
              </a:xfrm>
              <a:custGeom>
                <a:avLst/>
                <a:gdLst>
                  <a:gd name="T0" fmla="+- 0 10802 965"/>
                  <a:gd name="T1" fmla="*/ T0 w 19675"/>
                  <a:gd name="T2" fmla="+- 0 10800 961"/>
                  <a:gd name="T3" fmla="*/ 10800 h 19678"/>
                  <a:gd name="T4" fmla="+- 0 10802 965"/>
                  <a:gd name="T5" fmla="*/ T4 w 19675"/>
                  <a:gd name="T6" fmla="+- 0 10800 961"/>
                  <a:gd name="T7" fmla="*/ 10800 h 19678"/>
                  <a:gd name="T8" fmla="+- 0 10802 965"/>
                  <a:gd name="T9" fmla="*/ T8 w 19675"/>
                  <a:gd name="T10" fmla="+- 0 10800 961"/>
                  <a:gd name="T11" fmla="*/ 10800 h 19678"/>
                  <a:gd name="T12" fmla="+- 0 10802 965"/>
                  <a:gd name="T13" fmla="*/ T12 w 19675"/>
                  <a:gd name="T14" fmla="+- 0 10800 961"/>
                  <a:gd name="T15" fmla="*/ 10800 h 1967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5" h="19678">
                    <a:moveTo>
                      <a:pt x="2894" y="2882"/>
                    </a:moveTo>
                    <a:cubicBezTo>
                      <a:pt x="-965" y="6725"/>
                      <a:pt x="-965" y="12952"/>
                      <a:pt x="2894" y="16795"/>
                    </a:cubicBezTo>
                    <a:cubicBezTo>
                      <a:pt x="6734" y="20638"/>
                      <a:pt x="12935" y="20638"/>
                      <a:pt x="16794" y="16795"/>
                    </a:cubicBezTo>
                    <a:cubicBezTo>
                      <a:pt x="20634" y="12952"/>
                      <a:pt x="20634" y="6725"/>
                      <a:pt x="16794" y="2882"/>
                    </a:cubicBezTo>
                    <a:cubicBezTo>
                      <a:pt x="12935" y="-961"/>
                      <a:pt x="6734" y="-961"/>
                      <a:pt x="2894" y="2882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28" name="PA-AutoShape 65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11150717" y="2275209"/>
                <a:ext cx="29369" cy="29369"/>
              </a:xfrm>
              <a:custGeom>
                <a:avLst/>
                <a:gdLst>
                  <a:gd name="T0" fmla="+- 0 10801 962"/>
                  <a:gd name="T1" fmla="*/ T0 w 19678"/>
                  <a:gd name="T2" fmla="+- 0 10801 965"/>
                  <a:gd name="T3" fmla="*/ 10801 h 19673"/>
                  <a:gd name="T4" fmla="+- 0 10801 962"/>
                  <a:gd name="T5" fmla="*/ T4 w 19678"/>
                  <a:gd name="T6" fmla="+- 0 10801 965"/>
                  <a:gd name="T7" fmla="*/ 10801 h 19673"/>
                  <a:gd name="T8" fmla="+- 0 10801 962"/>
                  <a:gd name="T9" fmla="*/ T8 w 19678"/>
                  <a:gd name="T10" fmla="+- 0 10801 965"/>
                  <a:gd name="T11" fmla="*/ 10801 h 19673"/>
                  <a:gd name="T12" fmla="+- 0 10801 962"/>
                  <a:gd name="T13" fmla="*/ T12 w 19678"/>
                  <a:gd name="T14" fmla="+- 0 10801 965"/>
                  <a:gd name="T15" fmla="*/ 10801 h 1967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8" h="19673">
                    <a:moveTo>
                      <a:pt x="2897" y="2894"/>
                    </a:moveTo>
                    <a:cubicBezTo>
                      <a:pt x="-962" y="6734"/>
                      <a:pt x="-962" y="12935"/>
                      <a:pt x="2877" y="16785"/>
                    </a:cubicBezTo>
                    <a:cubicBezTo>
                      <a:pt x="6737" y="20635"/>
                      <a:pt x="12938" y="20635"/>
                      <a:pt x="16797" y="16785"/>
                    </a:cubicBezTo>
                    <a:cubicBezTo>
                      <a:pt x="20638" y="12935"/>
                      <a:pt x="20638" y="6734"/>
                      <a:pt x="16797" y="2894"/>
                    </a:cubicBezTo>
                    <a:cubicBezTo>
                      <a:pt x="12938" y="-965"/>
                      <a:pt x="6737" y="-965"/>
                      <a:pt x="2897" y="2894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29" name="PA-AutoShape 66"/>
              <p:cNvSpPr/>
              <p:nvPr>
                <p:custDataLst>
                  <p:tags r:id="rId24"/>
                </p:custDataLst>
              </p:nvPr>
            </p:nvSpPr>
            <p:spPr bwMode="auto">
              <a:xfrm>
                <a:off x="11267398" y="2391097"/>
                <a:ext cx="28575" cy="29369"/>
              </a:xfrm>
              <a:custGeom>
                <a:avLst/>
                <a:gdLst>
                  <a:gd name="T0" fmla="+- 0 10800 961"/>
                  <a:gd name="T1" fmla="*/ T0 w 19678"/>
                  <a:gd name="T2" fmla="+- 0 10800 961"/>
                  <a:gd name="T3" fmla="*/ 10800 h 19678"/>
                  <a:gd name="T4" fmla="+- 0 10800 961"/>
                  <a:gd name="T5" fmla="*/ T4 w 19678"/>
                  <a:gd name="T6" fmla="+- 0 10800 961"/>
                  <a:gd name="T7" fmla="*/ 10800 h 19678"/>
                  <a:gd name="T8" fmla="+- 0 10800 961"/>
                  <a:gd name="T9" fmla="*/ T8 w 19678"/>
                  <a:gd name="T10" fmla="+- 0 10800 961"/>
                  <a:gd name="T11" fmla="*/ 10800 h 19678"/>
                  <a:gd name="T12" fmla="+- 0 10800 961"/>
                  <a:gd name="T13" fmla="*/ T12 w 19678"/>
                  <a:gd name="T14" fmla="+- 0 10800 961"/>
                  <a:gd name="T15" fmla="*/ 10800 h 1967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8" h="19678">
                    <a:moveTo>
                      <a:pt x="2882" y="2882"/>
                    </a:moveTo>
                    <a:cubicBezTo>
                      <a:pt x="-961" y="6725"/>
                      <a:pt x="-961" y="12952"/>
                      <a:pt x="2882" y="16795"/>
                    </a:cubicBezTo>
                    <a:cubicBezTo>
                      <a:pt x="6725" y="20638"/>
                      <a:pt x="12952" y="20638"/>
                      <a:pt x="16795" y="16795"/>
                    </a:cubicBezTo>
                    <a:cubicBezTo>
                      <a:pt x="20639" y="12952"/>
                      <a:pt x="20639" y="6725"/>
                      <a:pt x="16795" y="2882"/>
                    </a:cubicBezTo>
                    <a:cubicBezTo>
                      <a:pt x="12952" y="-961"/>
                      <a:pt x="6725" y="-961"/>
                      <a:pt x="2882" y="2882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30" name="PA-AutoShape 67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11078485" y="2115665"/>
                <a:ext cx="319088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9818" y="16200"/>
                    </a:moveTo>
                    <a:cubicBezTo>
                      <a:pt x="5486" y="16200"/>
                      <a:pt x="1963" y="13776"/>
                      <a:pt x="1963" y="10800"/>
                    </a:cubicBezTo>
                    <a:cubicBezTo>
                      <a:pt x="1963" y="7821"/>
                      <a:pt x="5486" y="5400"/>
                      <a:pt x="9818" y="5400"/>
                    </a:cubicBezTo>
                    <a:cubicBezTo>
                      <a:pt x="14148" y="5400"/>
                      <a:pt x="17672" y="7821"/>
                      <a:pt x="17672" y="10800"/>
                    </a:cubicBezTo>
                    <a:cubicBezTo>
                      <a:pt x="17672" y="13776"/>
                      <a:pt x="14148" y="16200"/>
                      <a:pt x="9818" y="16200"/>
                    </a:cubicBezTo>
                    <a:moveTo>
                      <a:pt x="13745" y="20249"/>
                    </a:moveTo>
                    <a:lnTo>
                      <a:pt x="5890" y="20249"/>
                    </a:lnTo>
                    <a:lnTo>
                      <a:pt x="4909" y="16613"/>
                    </a:lnTo>
                    <a:cubicBezTo>
                      <a:pt x="6358" y="17192"/>
                      <a:pt x="8019" y="17549"/>
                      <a:pt x="9818" y="17549"/>
                    </a:cubicBezTo>
                    <a:cubicBezTo>
                      <a:pt x="11614" y="17549"/>
                      <a:pt x="13277" y="17192"/>
                      <a:pt x="14727" y="16613"/>
                    </a:cubicBezTo>
                    <a:cubicBezTo>
                      <a:pt x="14727" y="16613"/>
                      <a:pt x="13745" y="20249"/>
                      <a:pt x="13745" y="20249"/>
                    </a:cubicBezTo>
                    <a:close/>
                    <a:moveTo>
                      <a:pt x="5992" y="1350"/>
                    </a:moveTo>
                    <a:lnTo>
                      <a:pt x="13847" y="1350"/>
                    </a:lnTo>
                    <a:lnTo>
                      <a:pt x="14828" y="4985"/>
                    </a:lnTo>
                    <a:cubicBezTo>
                      <a:pt x="13379" y="4406"/>
                      <a:pt x="11718" y="4050"/>
                      <a:pt x="9919" y="4050"/>
                    </a:cubicBezTo>
                    <a:cubicBezTo>
                      <a:pt x="8123" y="4050"/>
                      <a:pt x="6460" y="4406"/>
                      <a:pt x="5010" y="4985"/>
                    </a:cubicBezTo>
                    <a:cubicBezTo>
                      <a:pt x="5010" y="4985"/>
                      <a:pt x="5992" y="1350"/>
                      <a:pt x="5992" y="1350"/>
                    </a:cubicBezTo>
                    <a:close/>
                    <a:moveTo>
                      <a:pt x="19636" y="9450"/>
                    </a:moveTo>
                    <a:cubicBezTo>
                      <a:pt x="19567" y="9450"/>
                      <a:pt x="19509" y="9472"/>
                      <a:pt x="19442" y="9477"/>
                    </a:cubicBezTo>
                    <a:cubicBezTo>
                      <a:pt x="19101" y="8298"/>
                      <a:pt x="18294" y="7245"/>
                      <a:pt x="17187" y="6376"/>
                    </a:cubicBezTo>
                    <a:lnTo>
                      <a:pt x="15778" y="1102"/>
                    </a:lnTo>
                    <a:cubicBezTo>
                      <a:pt x="15605" y="464"/>
                      <a:pt x="14794" y="0"/>
                      <a:pt x="13847" y="0"/>
                    </a:cubicBezTo>
                    <a:lnTo>
                      <a:pt x="5992" y="0"/>
                    </a:lnTo>
                    <a:cubicBezTo>
                      <a:pt x="5047" y="0"/>
                      <a:pt x="4236" y="464"/>
                      <a:pt x="4061" y="1102"/>
                    </a:cubicBezTo>
                    <a:lnTo>
                      <a:pt x="2686" y="6198"/>
                    </a:lnTo>
                    <a:cubicBezTo>
                      <a:pt x="1037" y="7405"/>
                      <a:pt x="0" y="9012"/>
                      <a:pt x="0" y="10800"/>
                    </a:cubicBezTo>
                    <a:cubicBezTo>
                      <a:pt x="0" y="12542"/>
                      <a:pt x="995" y="14110"/>
                      <a:pt x="2573" y="15307"/>
                    </a:cubicBezTo>
                    <a:lnTo>
                      <a:pt x="3959" y="20496"/>
                    </a:lnTo>
                    <a:cubicBezTo>
                      <a:pt x="4132" y="21135"/>
                      <a:pt x="4943" y="21599"/>
                      <a:pt x="5890" y="21599"/>
                    </a:cubicBezTo>
                    <a:lnTo>
                      <a:pt x="13745" y="21599"/>
                    </a:lnTo>
                    <a:cubicBezTo>
                      <a:pt x="14690" y="21599"/>
                      <a:pt x="15501" y="21135"/>
                      <a:pt x="15676" y="20496"/>
                    </a:cubicBezTo>
                    <a:lnTo>
                      <a:pt x="17074" y="15311"/>
                    </a:lnTo>
                    <a:cubicBezTo>
                      <a:pt x="18242" y="14426"/>
                      <a:pt x="19089" y="13340"/>
                      <a:pt x="19442" y="12122"/>
                    </a:cubicBezTo>
                    <a:cubicBezTo>
                      <a:pt x="19509" y="12127"/>
                      <a:pt x="19567" y="12150"/>
                      <a:pt x="19636" y="12150"/>
                    </a:cubicBezTo>
                    <a:cubicBezTo>
                      <a:pt x="20719" y="12150"/>
                      <a:pt x="21600" y="11544"/>
                      <a:pt x="21600" y="10800"/>
                    </a:cubicBezTo>
                    <a:cubicBezTo>
                      <a:pt x="21600" y="10053"/>
                      <a:pt x="20719" y="9450"/>
                      <a:pt x="19636" y="945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31" name="PA-AutoShape 68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11209454" y="2275209"/>
                <a:ext cx="87313" cy="88106"/>
              </a:xfrm>
              <a:custGeom>
                <a:avLst/>
                <a:gdLst>
                  <a:gd name="T0" fmla="*/ 10740 w 21481"/>
                  <a:gd name="T1" fmla="+- 0 10860 120"/>
                  <a:gd name="T2" fmla="*/ 10860 h 21480"/>
                  <a:gd name="T3" fmla="*/ 10740 w 21481"/>
                  <a:gd name="T4" fmla="+- 0 10860 120"/>
                  <a:gd name="T5" fmla="*/ 10860 h 21480"/>
                  <a:gd name="T6" fmla="*/ 10740 w 21481"/>
                  <a:gd name="T7" fmla="+- 0 10860 120"/>
                  <a:gd name="T8" fmla="*/ 10860 h 21480"/>
                  <a:gd name="T9" fmla="*/ 10740 w 21481"/>
                  <a:gd name="T10" fmla="+- 0 10860 120"/>
                  <a:gd name="T11" fmla="*/ 10860 h 21480"/>
                </a:gdLst>
                <a:ahLst/>
                <a:cxnLst>
                  <a:cxn ang="0">
                    <a:pos x="T0" y="T2"/>
                  </a:cxn>
                  <a:cxn ang="0">
                    <a:pos x="T3" y="T5"/>
                  </a:cxn>
                  <a:cxn ang="0">
                    <a:pos x="T6" y="T8"/>
                  </a:cxn>
                  <a:cxn ang="0">
                    <a:pos x="T9" y="T11"/>
                  </a:cxn>
                </a:cxnLst>
                <a:rect l="0" t="0" r="r" b="b"/>
                <a:pathLst>
                  <a:path w="21481" h="21480">
                    <a:moveTo>
                      <a:pt x="21127" y="346"/>
                    </a:moveTo>
                    <a:cubicBezTo>
                      <a:pt x="20697" y="-82"/>
                      <a:pt x="20002" y="-120"/>
                      <a:pt x="19516" y="270"/>
                    </a:cubicBezTo>
                    <a:lnTo>
                      <a:pt x="1055" y="15432"/>
                    </a:lnTo>
                    <a:cubicBezTo>
                      <a:pt x="375" y="16113"/>
                      <a:pt x="0" y="17012"/>
                      <a:pt x="0" y="17972"/>
                    </a:cubicBezTo>
                    <a:cubicBezTo>
                      <a:pt x="0" y="18902"/>
                      <a:pt x="361" y="19783"/>
                      <a:pt x="1027" y="20446"/>
                    </a:cubicBezTo>
                    <a:cubicBezTo>
                      <a:pt x="1694" y="21103"/>
                      <a:pt x="2583" y="21473"/>
                      <a:pt x="3542" y="21479"/>
                    </a:cubicBezTo>
                    <a:cubicBezTo>
                      <a:pt x="4431" y="21473"/>
                      <a:pt x="5354" y="21144"/>
                      <a:pt x="6028" y="20495"/>
                    </a:cubicBezTo>
                    <a:lnTo>
                      <a:pt x="12598" y="12627"/>
                    </a:lnTo>
                    <a:lnTo>
                      <a:pt x="21224" y="1935"/>
                    </a:lnTo>
                    <a:cubicBezTo>
                      <a:pt x="21600" y="1462"/>
                      <a:pt x="21558" y="771"/>
                      <a:pt x="21127" y="346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6621616" y="3614233"/>
              <a:ext cx="3259799" cy="1006574"/>
              <a:chOff x="1085274" y="2349127"/>
              <a:chExt cx="3575232" cy="1006574"/>
            </a:xfrm>
            <a:grpFill/>
          </p:grpSpPr>
          <p:sp>
            <p:nvSpPr>
              <p:cNvPr id="21" name="PA-文本框 25"/>
              <p:cNvSpPr txBox="1"/>
              <p:nvPr>
                <p:custDataLst>
                  <p:tags r:id="rId27"/>
                </p:custDataLst>
              </p:nvPr>
            </p:nvSpPr>
            <p:spPr>
              <a:xfrm>
                <a:off x="1085274" y="2349127"/>
                <a:ext cx="2133781" cy="3371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动态</a:t>
                </a:r>
                <a:r>
                  <a:rPr kumimoji="0" lang="zh-CN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获得参数</a:t>
                </a:r>
                <a:endParaRPr kumimoji="0" lang="zh-CN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2" name="PA-文本框 26"/>
              <p:cNvSpPr txBox="1"/>
              <p:nvPr>
                <p:custDataLst>
                  <p:tags r:id="rId28"/>
                </p:custDataLst>
              </p:nvPr>
            </p:nvSpPr>
            <p:spPr>
              <a:xfrm>
                <a:off x="1085274" y="2687681"/>
                <a:ext cx="3575232" cy="6680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just" defTabSz="457200" eaLnBrk="1" fontAlgn="auto" latinLnBrk="0" hangingPunct="1">
                  <a:lnSpc>
                    <a:spcPct val="114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1100" kern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用户只要直接访问</a:t>
                </a:r>
                <a:r>
                  <a:rPr lang="en-US" altLang="zh-CN" sz="1100" kern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jsp</a:t>
                </a:r>
                <a:r>
                  <a:rPr lang="zh-CN" altLang="en-US" sz="1100" kern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就可以获得内容，因为在</a:t>
                </a:r>
                <a:r>
                  <a:rPr lang="en-US" altLang="zh-CN" sz="1100" kern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jsp</a:t>
                </a:r>
                <a:r>
                  <a:rPr lang="zh-CN" altLang="en-US" sz="1100" kern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访问时若检测到参数不存在，则重定向回</a:t>
                </a:r>
                <a:r>
                  <a:rPr lang="en-US" altLang="zh-CN" sz="1100" kern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controller</a:t>
                </a:r>
                <a:r>
                  <a:rPr lang="zh-CN" altLang="en-US" sz="1100" kern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获取，并再次传递参数</a:t>
                </a:r>
                <a:r>
                  <a:rPr lang="zh-CN" altLang="en-US" sz="1100" kern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回来</a:t>
                </a:r>
                <a:endParaRPr lang="zh-CN" altLang="en-US" sz="1100" kern="0" noProof="0" dirty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Group 33"/>
            <p:cNvGrpSpPr/>
            <p:nvPr/>
          </p:nvGrpSpPr>
          <p:grpSpPr>
            <a:xfrm>
              <a:off x="5808164" y="4907139"/>
              <a:ext cx="441226" cy="441226"/>
              <a:chOff x="8204317" y="2115665"/>
              <a:chExt cx="464344" cy="464344"/>
            </a:xfrm>
            <a:grpFill/>
          </p:grpSpPr>
          <p:sp>
            <p:nvSpPr>
              <p:cNvPr id="19" name="PA-AutoShape 81"/>
              <p:cNvSpPr/>
              <p:nvPr>
                <p:custDataLst>
                  <p:tags r:id="rId29"/>
                </p:custDataLst>
              </p:nvPr>
            </p:nvSpPr>
            <p:spPr bwMode="auto">
              <a:xfrm>
                <a:off x="8204317" y="2115665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35" y="9811"/>
                    </a:moveTo>
                    <a:cubicBezTo>
                      <a:pt x="20220" y="10144"/>
                      <a:pt x="20081" y="10800"/>
                      <a:pt x="18899" y="10800"/>
                    </a:cubicBezTo>
                    <a:lnTo>
                      <a:pt x="17549" y="10800"/>
                    </a:lnTo>
                    <a:cubicBezTo>
                      <a:pt x="17363" y="10800"/>
                      <a:pt x="17212" y="10950"/>
                      <a:pt x="17212" y="11137"/>
                    </a:cubicBezTo>
                    <a:cubicBezTo>
                      <a:pt x="17212" y="11324"/>
                      <a:pt x="17363" y="11475"/>
                      <a:pt x="17549" y="11475"/>
                    </a:cubicBezTo>
                    <a:lnTo>
                      <a:pt x="18858" y="11475"/>
                    </a:lnTo>
                    <a:cubicBezTo>
                      <a:pt x="19870" y="11475"/>
                      <a:pt x="20003" y="12314"/>
                      <a:pt x="19938" y="12719"/>
                    </a:cubicBezTo>
                    <a:cubicBezTo>
                      <a:pt x="19855" y="13223"/>
                      <a:pt x="19618" y="14175"/>
                      <a:pt x="18478" y="14175"/>
                    </a:cubicBezTo>
                    <a:lnTo>
                      <a:pt x="16874" y="14175"/>
                    </a:lnTo>
                    <a:cubicBezTo>
                      <a:pt x="16688" y="14175"/>
                      <a:pt x="16537" y="14325"/>
                      <a:pt x="16537" y="14512"/>
                    </a:cubicBezTo>
                    <a:cubicBezTo>
                      <a:pt x="16537" y="14699"/>
                      <a:pt x="16688" y="14850"/>
                      <a:pt x="16874" y="14850"/>
                    </a:cubicBezTo>
                    <a:lnTo>
                      <a:pt x="18203" y="14850"/>
                    </a:lnTo>
                    <a:cubicBezTo>
                      <a:pt x="19343" y="14850"/>
                      <a:pt x="19243" y="15718"/>
                      <a:pt x="19079" y="16237"/>
                    </a:cubicBezTo>
                    <a:cubicBezTo>
                      <a:pt x="18864" y="16918"/>
                      <a:pt x="18732" y="17549"/>
                      <a:pt x="17297" y="17549"/>
                    </a:cubicBezTo>
                    <a:lnTo>
                      <a:pt x="16196" y="17549"/>
                    </a:lnTo>
                    <a:cubicBezTo>
                      <a:pt x="16009" y="17549"/>
                      <a:pt x="15859" y="17700"/>
                      <a:pt x="15859" y="17887"/>
                    </a:cubicBezTo>
                    <a:cubicBezTo>
                      <a:pt x="15859" y="18073"/>
                      <a:pt x="16009" y="18225"/>
                      <a:pt x="16196" y="18225"/>
                    </a:cubicBezTo>
                    <a:lnTo>
                      <a:pt x="17255" y="18225"/>
                    </a:lnTo>
                    <a:cubicBezTo>
                      <a:pt x="17993" y="18225"/>
                      <a:pt x="18027" y="18923"/>
                      <a:pt x="17950" y="19174"/>
                    </a:cubicBezTo>
                    <a:cubicBezTo>
                      <a:pt x="17866" y="19448"/>
                      <a:pt x="17767" y="19651"/>
                      <a:pt x="17762" y="19660"/>
                    </a:cubicBezTo>
                    <a:cubicBezTo>
                      <a:pt x="17558" y="20028"/>
                      <a:pt x="17229" y="20249"/>
                      <a:pt x="16534" y="20249"/>
                    </a:cubicBezTo>
                    <a:lnTo>
                      <a:pt x="12844" y="20249"/>
                    </a:lnTo>
                    <a:cubicBezTo>
                      <a:pt x="10990" y="20249"/>
                      <a:pt x="9151" y="19829"/>
                      <a:pt x="9104" y="19818"/>
                    </a:cubicBezTo>
                    <a:cubicBezTo>
                      <a:pt x="6299" y="19172"/>
                      <a:pt x="6152" y="19122"/>
                      <a:pt x="5976" y="19072"/>
                    </a:cubicBezTo>
                    <a:cubicBezTo>
                      <a:pt x="5976" y="19072"/>
                      <a:pt x="5405" y="18976"/>
                      <a:pt x="5405" y="18478"/>
                    </a:cubicBezTo>
                    <a:lnTo>
                      <a:pt x="5399" y="9155"/>
                    </a:lnTo>
                    <a:cubicBezTo>
                      <a:pt x="5399" y="8839"/>
                      <a:pt x="5601" y="8552"/>
                      <a:pt x="5935" y="8452"/>
                    </a:cubicBezTo>
                    <a:cubicBezTo>
                      <a:pt x="5977" y="8435"/>
                      <a:pt x="6034" y="8419"/>
                      <a:pt x="6074" y="8401"/>
                    </a:cubicBezTo>
                    <a:cubicBezTo>
                      <a:pt x="9158" y="7125"/>
                      <a:pt x="10097" y="4324"/>
                      <a:pt x="10124" y="2025"/>
                    </a:cubicBezTo>
                    <a:cubicBezTo>
                      <a:pt x="10128" y="1702"/>
                      <a:pt x="10378" y="1350"/>
                      <a:pt x="10800" y="1350"/>
                    </a:cubicBezTo>
                    <a:cubicBezTo>
                      <a:pt x="11514" y="1350"/>
                      <a:pt x="12774" y="2782"/>
                      <a:pt x="12774" y="4554"/>
                    </a:cubicBezTo>
                    <a:cubicBezTo>
                      <a:pt x="12774" y="6155"/>
                      <a:pt x="12711" y="6432"/>
                      <a:pt x="12149" y="8100"/>
                    </a:cubicBezTo>
                    <a:cubicBezTo>
                      <a:pt x="18899" y="8100"/>
                      <a:pt x="18852" y="8196"/>
                      <a:pt x="19448" y="8353"/>
                    </a:cubicBezTo>
                    <a:cubicBezTo>
                      <a:pt x="20187" y="8564"/>
                      <a:pt x="20249" y="9175"/>
                      <a:pt x="20249" y="9386"/>
                    </a:cubicBezTo>
                    <a:cubicBezTo>
                      <a:pt x="20249" y="9618"/>
                      <a:pt x="20243" y="9584"/>
                      <a:pt x="20235" y="9811"/>
                    </a:cubicBezTo>
                    <a:moveTo>
                      <a:pt x="4724" y="19575"/>
                    </a:moveTo>
                    <a:cubicBezTo>
                      <a:pt x="4724" y="19948"/>
                      <a:pt x="4423" y="20249"/>
                      <a:pt x="4049" y="20249"/>
                    </a:cubicBezTo>
                    <a:lnTo>
                      <a:pt x="2024" y="20249"/>
                    </a:lnTo>
                    <a:cubicBezTo>
                      <a:pt x="1652" y="20249"/>
                      <a:pt x="1349" y="19948"/>
                      <a:pt x="1349" y="19575"/>
                    </a:cubicBezTo>
                    <a:lnTo>
                      <a:pt x="1349" y="8774"/>
                    </a:lnTo>
                    <a:cubicBezTo>
                      <a:pt x="1349" y="8401"/>
                      <a:pt x="1652" y="8100"/>
                      <a:pt x="2024" y="8100"/>
                    </a:cubicBezTo>
                    <a:lnTo>
                      <a:pt x="4049" y="8100"/>
                    </a:lnTo>
                    <a:cubicBezTo>
                      <a:pt x="4423" y="8100"/>
                      <a:pt x="4724" y="8401"/>
                      <a:pt x="4724" y="8774"/>
                    </a:cubicBezTo>
                    <a:cubicBezTo>
                      <a:pt x="4724" y="8774"/>
                      <a:pt x="4724" y="19575"/>
                      <a:pt x="4724" y="19575"/>
                    </a:cubicBezTo>
                    <a:close/>
                    <a:moveTo>
                      <a:pt x="19686" y="7069"/>
                    </a:moveTo>
                    <a:cubicBezTo>
                      <a:pt x="18842" y="6846"/>
                      <a:pt x="16858" y="6849"/>
                      <a:pt x="13956" y="6773"/>
                    </a:cubicBezTo>
                    <a:cubicBezTo>
                      <a:pt x="14093" y="6139"/>
                      <a:pt x="14124" y="5568"/>
                      <a:pt x="14124" y="4554"/>
                    </a:cubicBezTo>
                    <a:cubicBezTo>
                      <a:pt x="14124" y="2133"/>
                      <a:pt x="12361" y="0"/>
                      <a:pt x="10800" y="0"/>
                    </a:cubicBezTo>
                    <a:cubicBezTo>
                      <a:pt x="9698" y="0"/>
                      <a:pt x="8789" y="901"/>
                      <a:pt x="8774" y="2009"/>
                    </a:cubicBezTo>
                    <a:cubicBezTo>
                      <a:pt x="8760" y="3368"/>
                      <a:pt x="8340" y="5716"/>
                      <a:pt x="6074" y="6906"/>
                    </a:cubicBezTo>
                    <a:cubicBezTo>
                      <a:pt x="5908" y="6994"/>
                      <a:pt x="5433" y="7228"/>
                      <a:pt x="5364" y="7259"/>
                    </a:cubicBezTo>
                    <a:lnTo>
                      <a:pt x="5399" y="7289"/>
                    </a:lnTo>
                    <a:cubicBezTo>
                      <a:pt x="5045" y="6984"/>
                      <a:pt x="4554" y="6750"/>
                      <a:pt x="4049" y="6750"/>
                    </a:cubicBezTo>
                    <a:lnTo>
                      <a:pt x="2024" y="6750"/>
                    </a:lnTo>
                    <a:cubicBezTo>
                      <a:pt x="908" y="6750"/>
                      <a:pt x="0" y="7658"/>
                      <a:pt x="0" y="8774"/>
                    </a:cubicBezTo>
                    <a:lnTo>
                      <a:pt x="0" y="19575"/>
                    </a:lnTo>
                    <a:cubicBezTo>
                      <a:pt x="0" y="20691"/>
                      <a:pt x="908" y="21599"/>
                      <a:pt x="2024" y="21599"/>
                    </a:cubicBezTo>
                    <a:lnTo>
                      <a:pt x="4049" y="21599"/>
                    </a:lnTo>
                    <a:cubicBezTo>
                      <a:pt x="4853" y="21599"/>
                      <a:pt x="5525" y="21114"/>
                      <a:pt x="5850" y="20434"/>
                    </a:cubicBezTo>
                    <a:cubicBezTo>
                      <a:pt x="5859" y="20437"/>
                      <a:pt x="5873" y="20441"/>
                      <a:pt x="5882" y="20442"/>
                    </a:cubicBezTo>
                    <a:cubicBezTo>
                      <a:pt x="5927" y="20454"/>
                      <a:pt x="5979" y="20467"/>
                      <a:pt x="6044" y="20485"/>
                    </a:cubicBezTo>
                    <a:cubicBezTo>
                      <a:pt x="6056" y="20487"/>
                      <a:pt x="6062" y="20488"/>
                      <a:pt x="6074" y="20492"/>
                    </a:cubicBezTo>
                    <a:cubicBezTo>
                      <a:pt x="6464" y="20588"/>
                      <a:pt x="7212" y="20768"/>
                      <a:pt x="8812" y="21135"/>
                    </a:cubicBezTo>
                    <a:cubicBezTo>
                      <a:pt x="9155" y="21213"/>
                      <a:pt x="10966" y="21599"/>
                      <a:pt x="12844" y="21599"/>
                    </a:cubicBezTo>
                    <a:lnTo>
                      <a:pt x="16534" y="21599"/>
                    </a:lnTo>
                    <a:cubicBezTo>
                      <a:pt x="17659" y="21599"/>
                      <a:pt x="18469" y="21167"/>
                      <a:pt x="18952" y="20298"/>
                    </a:cubicBezTo>
                    <a:cubicBezTo>
                      <a:pt x="18958" y="20285"/>
                      <a:pt x="19114" y="19982"/>
                      <a:pt x="19240" y="19572"/>
                    </a:cubicBezTo>
                    <a:cubicBezTo>
                      <a:pt x="19336" y="19263"/>
                      <a:pt x="19371" y="18827"/>
                      <a:pt x="19256" y="18384"/>
                    </a:cubicBezTo>
                    <a:cubicBezTo>
                      <a:pt x="19981" y="17886"/>
                      <a:pt x="20214" y="17133"/>
                      <a:pt x="20366" y="16643"/>
                    </a:cubicBezTo>
                    <a:cubicBezTo>
                      <a:pt x="20620" y="15838"/>
                      <a:pt x="20544" y="15235"/>
                      <a:pt x="20367" y="14803"/>
                    </a:cubicBezTo>
                    <a:cubicBezTo>
                      <a:pt x="20775" y="14418"/>
                      <a:pt x="21122" y="13831"/>
                      <a:pt x="21269" y="12935"/>
                    </a:cubicBezTo>
                    <a:cubicBezTo>
                      <a:pt x="21361" y="12380"/>
                      <a:pt x="21263" y="11809"/>
                      <a:pt x="21007" y="11334"/>
                    </a:cubicBezTo>
                    <a:cubicBezTo>
                      <a:pt x="21389" y="10905"/>
                      <a:pt x="21564" y="10365"/>
                      <a:pt x="21583" y="9865"/>
                    </a:cubicBezTo>
                    <a:lnTo>
                      <a:pt x="21591" y="9724"/>
                    </a:lnTo>
                    <a:cubicBezTo>
                      <a:pt x="21596" y="9635"/>
                      <a:pt x="21600" y="9581"/>
                      <a:pt x="21600" y="9386"/>
                    </a:cubicBezTo>
                    <a:cubicBezTo>
                      <a:pt x="21600" y="8533"/>
                      <a:pt x="21010" y="7446"/>
                      <a:pt x="19686" y="7069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  <p:sp>
            <p:nvSpPr>
              <p:cNvPr id="20" name="PA-AutoShape 82"/>
              <p:cNvSpPr/>
              <p:nvPr>
                <p:custDataLst>
                  <p:tags r:id="rId30"/>
                </p:custDataLst>
              </p:nvPr>
            </p:nvSpPr>
            <p:spPr bwMode="auto">
              <a:xfrm>
                <a:off x="8247973" y="2492697"/>
                <a:ext cx="43657" cy="436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4400"/>
                    </a:moveTo>
                    <a:cubicBezTo>
                      <a:pt x="8820" y="14400"/>
                      <a:pt x="7200" y="12782"/>
                      <a:pt x="7200" y="10800"/>
                    </a:cubicBezTo>
                    <a:cubicBezTo>
                      <a:pt x="7200" y="8817"/>
                      <a:pt x="8820" y="7200"/>
                      <a:pt x="10800" y="7200"/>
                    </a:cubicBezTo>
                    <a:cubicBezTo>
                      <a:pt x="12779" y="7200"/>
                      <a:pt x="14400" y="8817"/>
                      <a:pt x="14400" y="10800"/>
                    </a:cubicBezTo>
                    <a:cubicBezTo>
                      <a:pt x="14400" y="12782"/>
                      <a:pt x="12779" y="14400"/>
                      <a:pt x="10800" y="14400"/>
                    </a:cubicBezTo>
                    <a:moveTo>
                      <a:pt x="10800" y="0"/>
                    </a:move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cs typeface="+mn-ea"/>
                  <a:sym typeface="+mn-lt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6621616" y="4751011"/>
              <a:ext cx="3259799" cy="814169"/>
              <a:chOff x="1085274" y="2349127"/>
              <a:chExt cx="3575232" cy="814169"/>
            </a:xfrm>
            <a:grpFill/>
          </p:grpSpPr>
          <p:sp>
            <p:nvSpPr>
              <p:cNvPr id="17" name="PA-文本框 31"/>
              <p:cNvSpPr txBox="1"/>
              <p:nvPr>
                <p:custDataLst>
                  <p:tags r:id="rId31"/>
                </p:custDataLst>
              </p:nvPr>
            </p:nvSpPr>
            <p:spPr>
              <a:xfrm>
                <a:off x="1085274" y="2349127"/>
                <a:ext cx="2133781" cy="3371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defTabSz="4572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消息</a:t>
                </a:r>
                <a:r>
                  <a:rPr kumimoji="0" lang="zh-CN" altLang="en-US" sz="16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提醒</a:t>
                </a:r>
                <a:endParaRPr kumimoji="0" lang="zh-CN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8" name="PA-文本框 32"/>
              <p:cNvSpPr txBox="1"/>
              <p:nvPr>
                <p:custDataLst>
                  <p:tags r:id="rId32"/>
                </p:custDataLst>
              </p:nvPr>
            </p:nvSpPr>
            <p:spPr>
              <a:xfrm>
                <a:off x="1085274" y="2687681"/>
                <a:ext cx="3575232" cy="4756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L="0" marR="0" lvl="0" indent="0" algn="just" defTabSz="457200" eaLnBrk="1" fontAlgn="auto" latinLnBrk="0" hangingPunct="1">
                  <a:lnSpc>
                    <a:spcPct val="114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通过</a:t>
                </a:r>
                <a:r>
                  <a:rPr kumimoji="0" lang="en-US" altLang="zh-CN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session</a:t>
                </a:r>
                <a:r>
                  <a: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传递消息，并在显示后清除，实现提交成功一次仅弹出一次成功</a:t>
                </a:r>
                <a:r>
                  <a:rPr kumimoji="0" lang="zh-CN" altLang="en-US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提示</a:t>
                </a:r>
                <a:endParaRPr kumimoji="0" lang="zh-CN" alt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.05 -0.00092 L 0 0.00023 " pathEditMode="relative" ptsTypes="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/>
          <p:cNvSpPr/>
          <p:nvPr/>
        </p:nvSpPr>
        <p:spPr>
          <a:xfrm>
            <a:off x="2550795" y="0"/>
            <a:ext cx="4408351" cy="3424020"/>
          </a:xfrm>
          <a:prstGeom prst="parallelogram">
            <a:avLst>
              <a:gd name="adj" fmla="val 117669"/>
            </a:avLst>
          </a:prstGeom>
          <a:solidFill>
            <a:schemeClr val="accent1">
              <a:lumMod val="100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9342135" y="5018855"/>
            <a:ext cx="2413263" cy="1874411"/>
          </a:xfrm>
          <a:prstGeom prst="parallelogram">
            <a:avLst>
              <a:gd name="adj" fmla="val 11766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" name="任意多边形 5"/>
          <p:cNvSpPr/>
          <p:nvPr/>
        </p:nvSpPr>
        <p:spPr>
          <a:xfrm>
            <a:off x="0" y="0"/>
            <a:ext cx="6105583" cy="5289630"/>
          </a:xfrm>
          <a:custGeom>
            <a:avLst/>
            <a:gdLst>
              <a:gd name="connsiteX0" fmla="*/ 7535119 w 7535119"/>
              <a:gd name="connsiteY0" fmla="*/ 0 h 6528122"/>
              <a:gd name="connsiteX1" fmla="*/ 0 w 7535119"/>
              <a:gd name="connsiteY1" fmla="*/ 6528122 h 6528122"/>
              <a:gd name="connsiteX2" fmla="*/ 0 w 7535119"/>
              <a:gd name="connsiteY2" fmla="*/ 0 h 6528122"/>
              <a:gd name="connsiteX3" fmla="*/ 7535119 w 7535119"/>
              <a:gd name="connsiteY3" fmla="*/ 0 h 652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5119" h="6528122">
                <a:moveTo>
                  <a:pt x="7535119" y="0"/>
                </a:moveTo>
                <a:lnTo>
                  <a:pt x="0" y="6528122"/>
                </a:lnTo>
                <a:lnTo>
                  <a:pt x="0" y="0"/>
                </a:lnTo>
                <a:lnTo>
                  <a:pt x="7535119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5" name="5"/>
          <p:cNvGrpSpPr/>
          <p:nvPr>
            <p:custDataLst>
              <p:tags r:id="rId2"/>
            </p:custDataLst>
          </p:nvPr>
        </p:nvGrpSpPr>
        <p:grpSpPr bwMode="auto">
          <a:xfrm rot="5400000">
            <a:off x="5881646" y="1474518"/>
            <a:ext cx="2620089" cy="2278128"/>
            <a:chOff x="5803300" y="1948400"/>
            <a:chExt cx="2164994" cy="1905223"/>
          </a:xfrm>
        </p:grpSpPr>
        <p:sp>
          <p:nvSpPr>
            <p:cNvPr id="6" name="7"/>
            <p:cNvSpPr/>
            <p:nvPr/>
          </p:nvSpPr>
          <p:spPr bwMode="auto">
            <a:xfrm>
              <a:off x="5803300" y="1948400"/>
              <a:ext cx="2164994" cy="1905223"/>
            </a:xfrm>
            <a:custGeom>
              <a:avLst/>
              <a:gdLst>
                <a:gd name="T0" fmla="*/ 365 w 1306"/>
                <a:gd name="T1" fmla="*/ 1149 h 1149"/>
                <a:gd name="T2" fmla="*/ 300 w 1306"/>
                <a:gd name="T3" fmla="*/ 1111 h 1149"/>
                <a:gd name="T4" fmla="*/ 12 w 1306"/>
                <a:gd name="T5" fmla="*/ 613 h 1149"/>
                <a:gd name="T6" fmla="*/ 12 w 1306"/>
                <a:gd name="T7" fmla="*/ 537 h 1149"/>
                <a:gd name="T8" fmla="*/ 300 w 1306"/>
                <a:gd name="T9" fmla="*/ 38 h 1149"/>
                <a:gd name="T10" fmla="*/ 365 w 1306"/>
                <a:gd name="T11" fmla="*/ 0 h 1149"/>
                <a:gd name="T12" fmla="*/ 941 w 1306"/>
                <a:gd name="T13" fmla="*/ 0 h 1149"/>
                <a:gd name="T14" fmla="*/ 1006 w 1306"/>
                <a:gd name="T15" fmla="*/ 38 h 1149"/>
                <a:gd name="T16" fmla="*/ 1294 w 1306"/>
                <a:gd name="T17" fmla="*/ 537 h 1149"/>
                <a:gd name="T18" fmla="*/ 1294 w 1306"/>
                <a:gd name="T19" fmla="*/ 613 h 1149"/>
                <a:gd name="T20" fmla="*/ 1006 w 1306"/>
                <a:gd name="T21" fmla="*/ 1111 h 1149"/>
                <a:gd name="T22" fmla="*/ 941 w 1306"/>
                <a:gd name="T23" fmla="*/ 1149 h 1149"/>
                <a:gd name="T24" fmla="*/ 365 w 1306"/>
                <a:gd name="T25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1149">
                  <a:moveTo>
                    <a:pt x="365" y="1149"/>
                  </a:moveTo>
                  <a:cubicBezTo>
                    <a:pt x="341" y="1149"/>
                    <a:pt x="312" y="1132"/>
                    <a:pt x="300" y="1111"/>
                  </a:cubicBezTo>
                  <a:cubicBezTo>
                    <a:pt x="12" y="613"/>
                    <a:pt x="12" y="613"/>
                    <a:pt x="12" y="613"/>
                  </a:cubicBezTo>
                  <a:cubicBezTo>
                    <a:pt x="0" y="592"/>
                    <a:pt x="0" y="558"/>
                    <a:pt x="12" y="5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12" y="17"/>
                    <a:pt x="341" y="0"/>
                    <a:pt x="365" y="0"/>
                  </a:cubicBezTo>
                  <a:cubicBezTo>
                    <a:pt x="941" y="0"/>
                    <a:pt x="941" y="0"/>
                    <a:pt x="941" y="0"/>
                  </a:cubicBezTo>
                  <a:cubicBezTo>
                    <a:pt x="965" y="0"/>
                    <a:pt x="994" y="17"/>
                    <a:pt x="1006" y="38"/>
                  </a:cubicBezTo>
                  <a:cubicBezTo>
                    <a:pt x="1294" y="537"/>
                    <a:pt x="1294" y="537"/>
                    <a:pt x="1294" y="537"/>
                  </a:cubicBezTo>
                  <a:cubicBezTo>
                    <a:pt x="1306" y="558"/>
                    <a:pt x="1306" y="592"/>
                    <a:pt x="1294" y="613"/>
                  </a:cubicBezTo>
                  <a:cubicBezTo>
                    <a:pt x="1006" y="1111"/>
                    <a:pt x="1006" y="1111"/>
                    <a:pt x="1006" y="1111"/>
                  </a:cubicBezTo>
                  <a:cubicBezTo>
                    <a:pt x="994" y="1132"/>
                    <a:pt x="965" y="1149"/>
                    <a:pt x="941" y="1149"/>
                  </a:cubicBezTo>
                  <a:lnTo>
                    <a:pt x="365" y="11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7" name="6"/>
            <p:cNvSpPr/>
            <p:nvPr/>
          </p:nvSpPr>
          <p:spPr bwMode="auto">
            <a:xfrm>
              <a:off x="5948780" y="2078346"/>
              <a:ext cx="1846429" cy="1624882"/>
            </a:xfrm>
            <a:custGeom>
              <a:avLst/>
              <a:gdLst>
                <a:gd name="T0" fmla="*/ 365 w 1306"/>
                <a:gd name="T1" fmla="*/ 1149 h 1149"/>
                <a:gd name="T2" fmla="*/ 300 w 1306"/>
                <a:gd name="T3" fmla="*/ 1111 h 1149"/>
                <a:gd name="T4" fmla="*/ 12 w 1306"/>
                <a:gd name="T5" fmla="*/ 613 h 1149"/>
                <a:gd name="T6" fmla="*/ 12 w 1306"/>
                <a:gd name="T7" fmla="*/ 537 h 1149"/>
                <a:gd name="T8" fmla="*/ 300 w 1306"/>
                <a:gd name="T9" fmla="*/ 38 h 1149"/>
                <a:gd name="T10" fmla="*/ 365 w 1306"/>
                <a:gd name="T11" fmla="*/ 0 h 1149"/>
                <a:gd name="T12" fmla="*/ 941 w 1306"/>
                <a:gd name="T13" fmla="*/ 0 h 1149"/>
                <a:gd name="T14" fmla="*/ 1006 w 1306"/>
                <a:gd name="T15" fmla="*/ 38 h 1149"/>
                <a:gd name="T16" fmla="*/ 1294 w 1306"/>
                <a:gd name="T17" fmla="*/ 537 h 1149"/>
                <a:gd name="T18" fmla="*/ 1294 w 1306"/>
                <a:gd name="T19" fmla="*/ 613 h 1149"/>
                <a:gd name="T20" fmla="*/ 1006 w 1306"/>
                <a:gd name="T21" fmla="*/ 1111 h 1149"/>
                <a:gd name="T22" fmla="*/ 941 w 1306"/>
                <a:gd name="T23" fmla="*/ 1149 h 1149"/>
                <a:gd name="T24" fmla="*/ 365 w 1306"/>
                <a:gd name="T25" fmla="*/ 114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6" h="1149">
                  <a:moveTo>
                    <a:pt x="365" y="1149"/>
                  </a:moveTo>
                  <a:cubicBezTo>
                    <a:pt x="341" y="1149"/>
                    <a:pt x="312" y="1132"/>
                    <a:pt x="300" y="1111"/>
                  </a:cubicBezTo>
                  <a:cubicBezTo>
                    <a:pt x="12" y="613"/>
                    <a:pt x="12" y="613"/>
                    <a:pt x="12" y="613"/>
                  </a:cubicBezTo>
                  <a:cubicBezTo>
                    <a:pt x="0" y="592"/>
                    <a:pt x="0" y="558"/>
                    <a:pt x="12" y="5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12" y="17"/>
                    <a:pt x="341" y="0"/>
                    <a:pt x="365" y="0"/>
                  </a:cubicBezTo>
                  <a:cubicBezTo>
                    <a:pt x="941" y="0"/>
                    <a:pt x="941" y="0"/>
                    <a:pt x="941" y="0"/>
                  </a:cubicBezTo>
                  <a:cubicBezTo>
                    <a:pt x="965" y="0"/>
                    <a:pt x="994" y="17"/>
                    <a:pt x="1006" y="38"/>
                  </a:cubicBezTo>
                  <a:cubicBezTo>
                    <a:pt x="1294" y="537"/>
                    <a:pt x="1294" y="537"/>
                    <a:pt x="1294" y="537"/>
                  </a:cubicBezTo>
                  <a:cubicBezTo>
                    <a:pt x="1306" y="558"/>
                    <a:pt x="1306" y="592"/>
                    <a:pt x="1294" y="613"/>
                  </a:cubicBezTo>
                  <a:cubicBezTo>
                    <a:pt x="1006" y="1111"/>
                    <a:pt x="1006" y="1111"/>
                    <a:pt x="1006" y="1111"/>
                  </a:cubicBezTo>
                  <a:cubicBezTo>
                    <a:pt x="994" y="1132"/>
                    <a:pt x="965" y="1149"/>
                    <a:pt x="941" y="1149"/>
                  </a:cubicBezTo>
                  <a:lnTo>
                    <a:pt x="365" y="1149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" name="4"/>
          <p:cNvSpPr txBox="1"/>
          <p:nvPr>
            <p:custDataLst>
              <p:tags r:id="rId3"/>
            </p:custDataLst>
          </p:nvPr>
        </p:nvSpPr>
        <p:spPr>
          <a:xfrm>
            <a:off x="5850924" y="1809351"/>
            <a:ext cx="2713761" cy="1441061"/>
          </a:xfrm>
          <a:prstGeom prst="rect">
            <a:avLst/>
          </a:prstGeom>
          <a:noFill/>
        </p:spPr>
        <p:txBody>
          <a:bodyPr wrap="square" lIns="86005" tIns="43002" rIns="86005" bIns="43002">
            <a:spAutoFit/>
          </a:bodyPr>
          <a:lstStyle/>
          <a:p>
            <a:pPr algn="ctr">
              <a:defRPr/>
            </a:pPr>
            <a:r>
              <a:rPr lang="en-US" altLang="zh-CN" sz="8800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en-US" altLang="zh-CN" sz="8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3"/>
          <p:cNvSpPr txBox="1"/>
          <p:nvPr>
            <p:custDataLst>
              <p:tags r:id="rId4"/>
            </p:custDataLst>
          </p:nvPr>
        </p:nvSpPr>
        <p:spPr>
          <a:xfrm>
            <a:off x="3704865" y="5289630"/>
            <a:ext cx="6964330" cy="407670"/>
          </a:xfrm>
          <a:prstGeom prst="rect">
            <a:avLst/>
          </a:prstGeom>
          <a:noFill/>
        </p:spPr>
        <p:txBody>
          <a:bodyPr wrap="square" lIns="86005" tIns="43002" rIns="86005" bIns="4300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endParaRPr lang="en-US" altLang="zh-CN" sz="1400" dirty="0">
              <a:latin typeface="+mn-lt"/>
              <a:cs typeface="+mn-ea"/>
              <a:sym typeface="+mn-lt"/>
            </a:endParaRPr>
          </a:p>
        </p:txBody>
      </p:sp>
      <p:sp>
        <p:nvSpPr>
          <p:cNvPr id="10" name="2"/>
          <p:cNvSpPr txBox="1"/>
          <p:nvPr>
            <p:custDataLst>
              <p:tags r:id="rId5"/>
            </p:custDataLst>
          </p:nvPr>
        </p:nvSpPr>
        <p:spPr>
          <a:xfrm>
            <a:off x="2942744" y="4051983"/>
            <a:ext cx="8488572" cy="1100455"/>
          </a:xfrm>
          <a:prstGeom prst="rect">
            <a:avLst/>
          </a:prstGeom>
          <a:noFill/>
        </p:spPr>
        <p:txBody>
          <a:bodyPr wrap="square" lIns="86005" tIns="43002" rIns="86005" bIns="43002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49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/>
            <a:r>
              <a:rPr lang="zh-CN" altLang="en-US" sz="6600" b="1" dirty="0">
                <a:solidFill>
                  <a:schemeClr val="accent1"/>
                </a:solidFill>
                <a:latin typeface="+mn-lt"/>
                <a:cs typeface="+mn-ea"/>
                <a:sym typeface="+mn-lt"/>
              </a:rPr>
              <a:t>交友</a:t>
            </a:r>
            <a:r>
              <a:rPr lang="zh-CN" altLang="en-US" sz="6600" b="1" dirty="0">
                <a:solidFill>
                  <a:schemeClr val="accent1"/>
                </a:solidFill>
                <a:latin typeface="+mn-lt"/>
                <a:cs typeface="+mn-ea"/>
                <a:sym typeface="+mn-lt"/>
              </a:rPr>
              <a:t>管理系统</a:t>
            </a:r>
            <a:endParaRPr lang="zh-CN" altLang="en-US" sz="6600" b="1" dirty="0">
              <a:solidFill>
                <a:schemeClr val="accent1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1" name="任意多边形 5"/>
          <p:cNvSpPr/>
          <p:nvPr/>
        </p:nvSpPr>
        <p:spPr>
          <a:xfrm rot="10800000">
            <a:off x="9884822" y="4859866"/>
            <a:ext cx="2326343" cy="2015449"/>
          </a:xfrm>
          <a:custGeom>
            <a:avLst/>
            <a:gdLst>
              <a:gd name="connsiteX0" fmla="*/ 7535119 w 7535119"/>
              <a:gd name="connsiteY0" fmla="*/ 0 h 6528122"/>
              <a:gd name="connsiteX1" fmla="*/ 0 w 7535119"/>
              <a:gd name="connsiteY1" fmla="*/ 6528122 h 6528122"/>
              <a:gd name="connsiteX2" fmla="*/ 0 w 7535119"/>
              <a:gd name="connsiteY2" fmla="*/ 0 h 6528122"/>
              <a:gd name="connsiteX3" fmla="*/ 7535119 w 7535119"/>
              <a:gd name="connsiteY3" fmla="*/ 0 h 6528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5119" h="6528122">
                <a:moveTo>
                  <a:pt x="7535119" y="0"/>
                </a:moveTo>
                <a:lnTo>
                  <a:pt x="0" y="6528122"/>
                </a:lnTo>
                <a:lnTo>
                  <a:pt x="0" y="0"/>
                </a:lnTo>
                <a:lnTo>
                  <a:pt x="7535119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9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0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3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37" presetID="2" presetClass="entr" presetSubtype="8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0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8" grpId="0"/>
          <p:bldP spid="9" grpId="0"/>
          <p:bldP spid="10" grpId="0" build="p"/>
          <p:bldP spid="11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29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0" dur="10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1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3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37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8" grpId="0"/>
          <p:bldP spid="9" grpId="0"/>
          <p:bldP spid="10" grpId="0" build="p"/>
          <p:bldP spid="11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flipH="1">
            <a:off x="614362" y="520680"/>
            <a:ext cx="4054157" cy="5567425"/>
          </a:xfrm>
          <a:prstGeom prst="rect">
            <a:avLst/>
          </a:prstGeom>
          <a:blipFill>
            <a:blip r:embed="rId1"/>
            <a:stretch>
              <a:fillRect l="-19695" r="-1969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68520" y="529590"/>
            <a:ext cx="281940" cy="8388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752330" y="529590"/>
            <a:ext cx="2468880" cy="8388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354605" y="656619"/>
            <a:ext cx="42725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页面</a:t>
            </a: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背景</a:t>
            </a:r>
            <a:endParaRPr lang="zh-CN" altLang="en-US" sz="32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PA-文本框 9"/>
          <p:cNvSpPr txBox="1"/>
          <p:nvPr>
            <p:custDataLst>
              <p:tags r:id="rId2"/>
            </p:custDataLst>
          </p:nvPr>
        </p:nvSpPr>
        <p:spPr>
          <a:xfrm>
            <a:off x="5354320" y="1972310"/>
            <a:ext cx="4773930" cy="248920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200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为了防止居民交友不当或上当受骗，增添了交友管理功能，该页面不仅可以限制联系人的交流年龄区间，还可以限制用户访问其他用户的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权限。</a:t>
            </a:r>
            <a:endParaRPr lang="zh-CN" altLang="en-US" sz="24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6" grpId="0"/>
    </p:bldLst>
  </p:timing>
</p:sld>
</file>

<file path=ppt/tags/tag1.xml><?xml version="1.0" encoding="utf-8"?>
<p:tagLst xmlns:p="http://schemas.openxmlformats.org/presentationml/2006/main">
  <p:tag name="PA" val="v5.1.2"/>
</p:tagLst>
</file>

<file path=ppt/tags/tag10.xml><?xml version="1.0" encoding="utf-8"?>
<p:tagLst xmlns:p="http://schemas.openxmlformats.org/presentationml/2006/main">
  <p:tag name="PA" val="v5.1.2"/>
</p:tagLst>
</file>

<file path=ppt/tags/tag100.xml><?xml version="1.0" encoding="utf-8"?>
<p:tagLst xmlns:p="http://schemas.openxmlformats.org/presentationml/2006/main">
  <p:tag name="ISPRING_SCORM_RATE_SLIDES" val="0"/>
  <p:tag name="ISPRING_SCORM_RATE_QUIZZES" val="0"/>
  <p:tag name="ISPRING_SCORM_PASSING_SCORE" val="0.000000"/>
  <p:tag name="ISPRING_ULTRA_SCORM_COURSE_ID" val="5C691DE3-2556-44C7-B9BE-774FBAF06C22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Repository"/>
  <p:tag name="ISPRING_OUTPUT_FOLDER" val="C:\Users\codi\Desktop\20190504包图\5"/>
  <p:tag name="ISPRING_PRESENTATION_TITLE" val="蓝色文艺油画纹理质感毕业答辩PPT模板"/>
  <p:tag name="ISPRING_FIRST_PUBLISH" val="1"/>
  <p:tag name="COMMONDATA" val="eyJoZGlkIjoiZWZhNmU2ODliNTAyZmUxNzdkMDI1YTI2ZWU5ZGEyZTkifQ=="/>
</p:tagLst>
</file>

<file path=ppt/tags/tag11.xml><?xml version="1.0" encoding="utf-8"?>
<p:tagLst xmlns:p="http://schemas.openxmlformats.org/presentationml/2006/main">
  <p:tag name="PA" val="v5.1.2"/>
</p:tagLst>
</file>

<file path=ppt/tags/tag12.xml><?xml version="1.0" encoding="utf-8"?>
<p:tagLst xmlns:p="http://schemas.openxmlformats.org/presentationml/2006/main">
  <p:tag name="PA" val="v5.1.2"/>
</p:tagLst>
</file>

<file path=ppt/tags/tag13.xml><?xml version="1.0" encoding="utf-8"?>
<p:tagLst xmlns:p="http://schemas.openxmlformats.org/presentationml/2006/main">
  <p:tag name="PA" val="v5.1.2"/>
</p:tagLst>
</file>

<file path=ppt/tags/tag14.xml><?xml version="1.0" encoding="utf-8"?>
<p:tagLst xmlns:p="http://schemas.openxmlformats.org/presentationml/2006/main">
  <p:tag name="PA" val="v5.1.2"/>
</p:tagLst>
</file>

<file path=ppt/tags/tag15.xml><?xml version="1.0" encoding="utf-8"?>
<p:tagLst xmlns:p="http://schemas.openxmlformats.org/presentationml/2006/main">
  <p:tag name="PA" val="v5.1.2"/>
</p:tagLst>
</file>

<file path=ppt/tags/tag16.xml><?xml version="1.0" encoding="utf-8"?>
<p:tagLst xmlns:p="http://schemas.openxmlformats.org/presentationml/2006/main">
  <p:tag name="PA" val="v3.0.1"/>
</p:tagLst>
</file>

<file path=ppt/tags/tag17.xml><?xml version="1.0" encoding="utf-8"?>
<p:tagLst xmlns:p="http://schemas.openxmlformats.org/presentationml/2006/main">
  <p:tag name="PA" val="v3.0.1"/>
</p:tagLst>
</file>

<file path=ppt/tags/tag18.xml><?xml version="1.0" encoding="utf-8"?>
<p:tagLst xmlns:p="http://schemas.openxmlformats.org/presentationml/2006/main">
  <p:tag name="PA" val="v3.0.1"/>
</p:tagLst>
</file>

<file path=ppt/tags/tag19.xml><?xml version="1.0" encoding="utf-8"?>
<p:tagLst xmlns:p="http://schemas.openxmlformats.org/presentationml/2006/main">
  <p:tag name="PA" val="v5.1.0"/>
</p:tagLst>
</file>

<file path=ppt/tags/tag2.xml><?xml version="1.0" encoding="utf-8"?>
<p:tagLst xmlns:p="http://schemas.openxmlformats.org/presentationml/2006/main">
  <p:tag name="PA" val="v5.1.2"/>
</p:tagLst>
</file>

<file path=ppt/tags/tag20.xml><?xml version="1.0" encoding="utf-8"?>
<p:tagLst xmlns:p="http://schemas.openxmlformats.org/presentationml/2006/main">
  <p:tag name="PA" val="v5.1.2"/>
</p:tagLst>
</file>

<file path=ppt/tags/tag21.xml><?xml version="1.0" encoding="utf-8"?>
<p:tagLst xmlns:p="http://schemas.openxmlformats.org/presentationml/2006/main">
  <p:tag name="PA" val="v5.1.2"/>
</p:tagLst>
</file>

<file path=ppt/tags/tag22.xml><?xml version="1.0" encoding="utf-8"?>
<p:tagLst xmlns:p="http://schemas.openxmlformats.org/presentationml/2006/main">
  <p:tag name="PA" val="v5.1.2"/>
</p:tagLst>
</file>

<file path=ppt/tags/tag23.xml><?xml version="1.0" encoding="utf-8"?>
<p:tagLst xmlns:p="http://schemas.openxmlformats.org/presentationml/2006/main">
  <p:tag name="PA" val="v5.1.2"/>
</p:tagLst>
</file>

<file path=ppt/tags/tag24.xml><?xml version="1.0" encoding="utf-8"?>
<p:tagLst xmlns:p="http://schemas.openxmlformats.org/presentationml/2006/main">
  <p:tag name="PA" val="v5.1.2"/>
</p:tagLst>
</file>

<file path=ppt/tags/tag25.xml><?xml version="1.0" encoding="utf-8"?>
<p:tagLst xmlns:p="http://schemas.openxmlformats.org/presentationml/2006/main">
  <p:tag name="PA" val="v5.1.2"/>
</p:tagLst>
</file>

<file path=ppt/tags/tag26.xml><?xml version="1.0" encoding="utf-8"?>
<p:tagLst xmlns:p="http://schemas.openxmlformats.org/presentationml/2006/main">
  <p:tag name="PA" val="v5.1.2"/>
</p:tagLst>
</file>

<file path=ppt/tags/tag27.xml><?xml version="1.0" encoding="utf-8"?>
<p:tagLst xmlns:p="http://schemas.openxmlformats.org/presentationml/2006/main">
  <p:tag name="PA" val="v5.1.2"/>
</p:tagLst>
</file>

<file path=ppt/tags/tag28.xml><?xml version="1.0" encoding="utf-8"?>
<p:tagLst xmlns:p="http://schemas.openxmlformats.org/presentationml/2006/main">
  <p:tag name="PA" val="v5.1.2"/>
</p:tagLst>
</file>

<file path=ppt/tags/tag29.xml><?xml version="1.0" encoding="utf-8"?>
<p:tagLst xmlns:p="http://schemas.openxmlformats.org/presentationml/2006/main">
  <p:tag name="PA" val="v5.1.2"/>
</p:tagLst>
</file>

<file path=ppt/tags/tag3.xml><?xml version="1.0" encoding="utf-8"?>
<p:tagLst xmlns:p="http://schemas.openxmlformats.org/presentationml/2006/main">
  <p:tag name="PA" val="v5.1.2"/>
</p:tagLst>
</file>

<file path=ppt/tags/tag30.xml><?xml version="1.0" encoding="utf-8"?>
<p:tagLst xmlns:p="http://schemas.openxmlformats.org/presentationml/2006/main">
  <p:tag name="PA" val="v5.1.2"/>
</p:tagLst>
</file>

<file path=ppt/tags/tag31.xml><?xml version="1.0" encoding="utf-8"?>
<p:tagLst xmlns:p="http://schemas.openxmlformats.org/presentationml/2006/main">
  <p:tag name="PA" val="v5.1.2"/>
</p:tagLst>
</file>

<file path=ppt/tags/tag32.xml><?xml version="1.0" encoding="utf-8"?>
<p:tagLst xmlns:p="http://schemas.openxmlformats.org/presentationml/2006/main">
  <p:tag name="PA" val="v5.1.2"/>
</p:tagLst>
</file>

<file path=ppt/tags/tag33.xml><?xml version="1.0" encoding="utf-8"?>
<p:tagLst xmlns:p="http://schemas.openxmlformats.org/presentationml/2006/main">
  <p:tag name="PA" val="v5.1.2"/>
</p:tagLst>
</file>

<file path=ppt/tags/tag34.xml><?xml version="1.0" encoding="utf-8"?>
<p:tagLst xmlns:p="http://schemas.openxmlformats.org/presentationml/2006/main">
  <p:tag name="PA" val="v5.1.2"/>
</p:tagLst>
</file>

<file path=ppt/tags/tag35.xml><?xml version="1.0" encoding="utf-8"?>
<p:tagLst xmlns:p="http://schemas.openxmlformats.org/presentationml/2006/main">
  <p:tag name="PA" val="v5.1.2"/>
</p:tagLst>
</file>

<file path=ppt/tags/tag36.xml><?xml version="1.0" encoding="utf-8"?>
<p:tagLst xmlns:p="http://schemas.openxmlformats.org/presentationml/2006/main">
  <p:tag name="PA" val="v5.1.2"/>
</p:tagLst>
</file>

<file path=ppt/tags/tag37.xml><?xml version="1.0" encoding="utf-8"?>
<p:tagLst xmlns:p="http://schemas.openxmlformats.org/presentationml/2006/main">
  <p:tag name="PA" val="v5.1.2"/>
</p:tagLst>
</file>

<file path=ppt/tags/tag38.xml><?xml version="1.0" encoding="utf-8"?>
<p:tagLst xmlns:p="http://schemas.openxmlformats.org/presentationml/2006/main">
  <p:tag name="PA" val="v5.1.2"/>
</p:tagLst>
</file>

<file path=ppt/tags/tag39.xml><?xml version="1.0" encoding="utf-8"?>
<p:tagLst xmlns:p="http://schemas.openxmlformats.org/presentationml/2006/main">
  <p:tag name="PA" val="v5.1.2"/>
</p:tagLst>
</file>

<file path=ppt/tags/tag4.xml><?xml version="1.0" encoding="utf-8"?>
<p:tagLst xmlns:p="http://schemas.openxmlformats.org/presentationml/2006/main">
  <p:tag name="PA" val="v5.1.1"/>
</p:tagLst>
</file>

<file path=ppt/tags/tag40.xml><?xml version="1.0" encoding="utf-8"?>
<p:tagLst xmlns:p="http://schemas.openxmlformats.org/presentationml/2006/main">
  <p:tag name="PA" val="v5.1.2"/>
</p:tagLst>
</file>

<file path=ppt/tags/tag41.xml><?xml version="1.0" encoding="utf-8"?>
<p:tagLst xmlns:p="http://schemas.openxmlformats.org/presentationml/2006/main">
  <p:tag name="PA" val="v5.1.2"/>
</p:tagLst>
</file>

<file path=ppt/tags/tag42.xml><?xml version="1.0" encoding="utf-8"?>
<p:tagLst xmlns:p="http://schemas.openxmlformats.org/presentationml/2006/main">
  <p:tag name="PA" val="v5.1.2"/>
</p:tagLst>
</file>

<file path=ppt/tags/tag43.xml><?xml version="1.0" encoding="utf-8"?>
<p:tagLst xmlns:p="http://schemas.openxmlformats.org/presentationml/2006/main">
  <p:tag name="PA" val="v5.1.2"/>
</p:tagLst>
</file>

<file path=ppt/tags/tag44.xml><?xml version="1.0" encoding="utf-8"?>
<p:tagLst xmlns:p="http://schemas.openxmlformats.org/presentationml/2006/main">
  <p:tag name="PA" val="v5.1.2"/>
</p:tagLst>
</file>

<file path=ppt/tags/tag45.xml><?xml version="1.0" encoding="utf-8"?>
<p:tagLst xmlns:p="http://schemas.openxmlformats.org/presentationml/2006/main">
  <p:tag name="PA" val="v5.1.2"/>
</p:tagLst>
</file>

<file path=ppt/tags/tag46.xml><?xml version="1.0" encoding="utf-8"?>
<p:tagLst xmlns:p="http://schemas.openxmlformats.org/presentationml/2006/main">
  <p:tag name="PA" val="v5.1.2"/>
</p:tagLst>
</file>

<file path=ppt/tags/tag47.xml><?xml version="1.0" encoding="utf-8"?>
<p:tagLst xmlns:p="http://schemas.openxmlformats.org/presentationml/2006/main">
  <p:tag name="PA" val="v5.1.2"/>
</p:tagLst>
</file>

<file path=ppt/tags/tag48.xml><?xml version="1.0" encoding="utf-8"?>
<p:tagLst xmlns:p="http://schemas.openxmlformats.org/presentationml/2006/main">
  <p:tag name="PA" val="v5.1.2"/>
</p:tagLst>
</file>

<file path=ppt/tags/tag49.xml><?xml version="1.0" encoding="utf-8"?>
<p:tagLst xmlns:p="http://schemas.openxmlformats.org/presentationml/2006/main">
  <p:tag name="PA" val="v5.1.2"/>
</p:tagLst>
</file>

<file path=ppt/tags/tag5.xml><?xml version="1.0" encoding="utf-8"?>
<p:tagLst xmlns:p="http://schemas.openxmlformats.org/presentationml/2006/main">
  <p:tag name="PA" val="v3.0.1"/>
</p:tagLst>
</file>

<file path=ppt/tags/tag50.xml><?xml version="1.0" encoding="utf-8"?>
<p:tagLst xmlns:p="http://schemas.openxmlformats.org/presentationml/2006/main">
  <p:tag name="PA" val="v3.0.1"/>
</p:tagLst>
</file>

<file path=ppt/tags/tag51.xml><?xml version="1.0" encoding="utf-8"?>
<p:tagLst xmlns:p="http://schemas.openxmlformats.org/presentationml/2006/main">
  <p:tag name="PA" val="v3.0.1"/>
</p:tagLst>
</file>

<file path=ppt/tags/tag52.xml><?xml version="1.0" encoding="utf-8"?>
<p:tagLst xmlns:p="http://schemas.openxmlformats.org/presentationml/2006/main">
  <p:tag name="PA" val="v3.0.1"/>
</p:tagLst>
</file>

<file path=ppt/tags/tag53.xml><?xml version="1.0" encoding="utf-8"?>
<p:tagLst xmlns:p="http://schemas.openxmlformats.org/presentationml/2006/main">
  <p:tag name="PA" val="v3.0.1"/>
</p:tagLst>
</file>

<file path=ppt/tags/tag54.xml><?xml version="1.0" encoding="utf-8"?>
<p:tagLst xmlns:p="http://schemas.openxmlformats.org/presentationml/2006/main">
  <p:tag name="PA" val="v5.1.0"/>
</p:tagLst>
</file>

<file path=ppt/tags/tag55.xml><?xml version="1.0" encoding="utf-8"?>
<p:tagLst xmlns:p="http://schemas.openxmlformats.org/presentationml/2006/main">
  <p:tag name="PA" val="v5.1.2"/>
</p:tagLst>
</file>

<file path=ppt/tags/tag56.xml><?xml version="1.0" encoding="utf-8"?>
<p:tagLst xmlns:p="http://schemas.openxmlformats.org/presentationml/2006/main">
  <p:tag name="PA" val="v3.0.1"/>
</p:tagLst>
</file>

<file path=ppt/tags/tag57.xml><?xml version="1.0" encoding="utf-8"?>
<p:tagLst xmlns:p="http://schemas.openxmlformats.org/presentationml/2006/main">
  <p:tag name="PA" val="v3.0.1"/>
</p:tagLst>
</file>

<file path=ppt/tags/tag58.xml><?xml version="1.0" encoding="utf-8"?>
<p:tagLst xmlns:p="http://schemas.openxmlformats.org/presentationml/2006/main">
  <p:tag name="PA" val="v3.0.1"/>
</p:tagLst>
</file>

<file path=ppt/tags/tag59.xml><?xml version="1.0" encoding="utf-8"?>
<p:tagLst xmlns:p="http://schemas.openxmlformats.org/presentationml/2006/main">
  <p:tag name="PA" val="v5.1.2"/>
</p:tagLst>
</file>

<file path=ppt/tags/tag6.xml><?xml version="1.0" encoding="utf-8"?>
<p:tagLst xmlns:p="http://schemas.openxmlformats.org/presentationml/2006/main">
  <p:tag name="PA" val="v3.0.1"/>
</p:tagLst>
</file>

<file path=ppt/tags/tag60.xml><?xml version="1.0" encoding="utf-8"?>
<p:tagLst xmlns:p="http://schemas.openxmlformats.org/presentationml/2006/main">
  <p:tag name="PA" val="v5.1.2"/>
</p:tagLst>
</file>

<file path=ppt/tags/tag61.xml><?xml version="1.0" encoding="utf-8"?>
<p:tagLst xmlns:p="http://schemas.openxmlformats.org/presentationml/2006/main">
  <p:tag name="PA" val="v5.1.2"/>
</p:tagLst>
</file>

<file path=ppt/tags/tag62.xml><?xml version="1.0" encoding="utf-8"?>
<p:tagLst xmlns:p="http://schemas.openxmlformats.org/presentationml/2006/main">
  <p:tag name="PA" val="v5.1.2"/>
</p:tagLst>
</file>

<file path=ppt/tags/tag63.xml><?xml version="1.0" encoding="utf-8"?>
<p:tagLst xmlns:p="http://schemas.openxmlformats.org/presentationml/2006/main">
  <p:tag name="PA" val="v5.1.2"/>
</p:tagLst>
</file>

<file path=ppt/tags/tag64.xml><?xml version="1.0" encoding="utf-8"?>
<p:tagLst xmlns:p="http://schemas.openxmlformats.org/presentationml/2006/main">
  <p:tag name="PA" val="v5.1.2"/>
</p:tagLst>
</file>

<file path=ppt/tags/tag65.xml><?xml version="1.0" encoding="utf-8"?>
<p:tagLst xmlns:p="http://schemas.openxmlformats.org/presentationml/2006/main">
  <p:tag name="PA" val="v5.1.2"/>
</p:tagLst>
</file>

<file path=ppt/tags/tag66.xml><?xml version="1.0" encoding="utf-8"?>
<p:tagLst xmlns:p="http://schemas.openxmlformats.org/presentationml/2006/main">
  <p:tag name="PA" val="v5.1.2"/>
</p:tagLst>
</file>

<file path=ppt/tags/tag67.xml><?xml version="1.0" encoding="utf-8"?>
<p:tagLst xmlns:p="http://schemas.openxmlformats.org/presentationml/2006/main">
  <p:tag name="PA" val="v5.1.2"/>
</p:tagLst>
</file>

<file path=ppt/tags/tag68.xml><?xml version="1.0" encoding="utf-8"?>
<p:tagLst xmlns:p="http://schemas.openxmlformats.org/presentationml/2006/main">
  <p:tag name="PA" val="v5.1.2"/>
</p:tagLst>
</file>

<file path=ppt/tags/tag69.xml><?xml version="1.0" encoding="utf-8"?>
<p:tagLst xmlns:p="http://schemas.openxmlformats.org/presentationml/2006/main">
  <p:tag name="PA" val="v5.1.2"/>
</p:tagLst>
</file>

<file path=ppt/tags/tag7.xml><?xml version="1.0" encoding="utf-8"?>
<p:tagLst xmlns:p="http://schemas.openxmlformats.org/presentationml/2006/main">
  <p:tag name="PA" val="v3.0.1"/>
</p:tagLst>
</file>

<file path=ppt/tags/tag70.xml><?xml version="1.0" encoding="utf-8"?>
<p:tagLst xmlns:p="http://schemas.openxmlformats.org/presentationml/2006/main">
  <p:tag name="PA" val="v5.1.2"/>
</p:tagLst>
</file>

<file path=ppt/tags/tag71.xml><?xml version="1.0" encoding="utf-8"?>
<p:tagLst xmlns:p="http://schemas.openxmlformats.org/presentationml/2006/main">
  <p:tag name="PA" val="v5.1.2"/>
</p:tagLst>
</file>

<file path=ppt/tags/tag72.xml><?xml version="1.0" encoding="utf-8"?>
<p:tagLst xmlns:p="http://schemas.openxmlformats.org/presentationml/2006/main">
  <p:tag name="PA" val="v5.1.2"/>
</p:tagLst>
</file>

<file path=ppt/tags/tag73.xml><?xml version="1.0" encoding="utf-8"?>
<p:tagLst xmlns:p="http://schemas.openxmlformats.org/presentationml/2006/main">
  <p:tag name="PA" val="v5.1.2"/>
</p:tagLst>
</file>

<file path=ppt/tags/tag74.xml><?xml version="1.0" encoding="utf-8"?>
<p:tagLst xmlns:p="http://schemas.openxmlformats.org/presentationml/2006/main">
  <p:tag name="PA" val="v5.1.2"/>
</p:tagLst>
</file>

<file path=ppt/tags/tag75.xml><?xml version="1.0" encoding="utf-8"?>
<p:tagLst xmlns:p="http://schemas.openxmlformats.org/presentationml/2006/main">
  <p:tag name="PA" val="v5.1.2"/>
</p:tagLst>
</file>

<file path=ppt/tags/tag76.xml><?xml version="1.0" encoding="utf-8"?>
<p:tagLst xmlns:p="http://schemas.openxmlformats.org/presentationml/2006/main">
  <p:tag name="PA" val="v5.1.2"/>
</p:tagLst>
</file>

<file path=ppt/tags/tag77.xml><?xml version="1.0" encoding="utf-8"?>
<p:tagLst xmlns:p="http://schemas.openxmlformats.org/presentationml/2006/main">
  <p:tag name="PA" val="v5.1.2"/>
</p:tagLst>
</file>

<file path=ppt/tags/tag78.xml><?xml version="1.0" encoding="utf-8"?>
<p:tagLst xmlns:p="http://schemas.openxmlformats.org/presentationml/2006/main">
  <p:tag name="PA" val="v5.1.2"/>
</p:tagLst>
</file>

<file path=ppt/tags/tag79.xml><?xml version="1.0" encoding="utf-8"?>
<p:tagLst xmlns:p="http://schemas.openxmlformats.org/presentationml/2006/main">
  <p:tag name="PA" val="v5.1.2"/>
</p:tagLst>
</file>

<file path=ppt/tags/tag8.xml><?xml version="1.0" encoding="utf-8"?>
<p:tagLst xmlns:p="http://schemas.openxmlformats.org/presentationml/2006/main">
  <p:tag name="PA" val="v5.1.2"/>
</p:tagLst>
</file>

<file path=ppt/tags/tag80.xml><?xml version="1.0" encoding="utf-8"?>
<p:tagLst xmlns:p="http://schemas.openxmlformats.org/presentationml/2006/main">
  <p:tag name="PA" val="v5.1.2"/>
</p:tagLst>
</file>

<file path=ppt/tags/tag81.xml><?xml version="1.0" encoding="utf-8"?>
<p:tagLst xmlns:p="http://schemas.openxmlformats.org/presentationml/2006/main">
  <p:tag name="PA" val="v5.1.2"/>
</p:tagLst>
</file>

<file path=ppt/tags/tag82.xml><?xml version="1.0" encoding="utf-8"?>
<p:tagLst xmlns:p="http://schemas.openxmlformats.org/presentationml/2006/main">
  <p:tag name="PA" val="v5.1.2"/>
</p:tagLst>
</file>

<file path=ppt/tags/tag83.xml><?xml version="1.0" encoding="utf-8"?>
<p:tagLst xmlns:p="http://schemas.openxmlformats.org/presentationml/2006/main">
  <p:tag name="PA" val="v5.1.2"/>
</p:tagLst>
</file>

<file path=ppt/tags/tag84.xml><?xml version="1.0" encoding="utf-8"?>
<p:tagLst xmlns:p="http://schemas.openxmlformats.org/presentationml/2006/main">
  <p:tag name="PA" val="v5.1.2"/>
</p:tagLst>
</file>

<file path=ppt/tags/tag85.xml><?xml version="1.0" encoding="utf-8"?>
<p:tagLst xmlns:p="http://schemas.openxmlformats.org/presentationml/2006/main">
  <p:tag name="PA" val="v5.1.2"/>
</p:tagLst>
</file>

<file path=ppt/tags/tag86.xml><?xml version="1.0" encoding="utf-8"?>
<p:tagLst xmlns:p="http://schemas.openxmlformats.org/presentationml/2006/main">
  <p:tag name="PA" val="v5.1.2"/>
</p:tagLst>
</file>

<file path=ppt/tags/tag87.xml><?xml version="1.0" encoding="utf-8"?>
<p:tagLst xmlns:p="http://schemas.openxmlformats.org/presentationml/2006/main">
  <p:tag name="PA" val="v5.1.2"/>
</p:tagLst>
</file>

<file path=ppt/tags/tag88.xml><?xml version="1.0" encoding="utf-8"?>
<p:tagLst xmlns:p="http://schemas.openxmlformats.org/presentationml/2006/main">
  <p:tag name="PA" val="v5.1.2"/>
</p:tagLst>
</file>

<file path=ppt/tags/tag89.xml><?xml version="1.0" encoding="utf-8"?>
<p:tagLst xmlns:p="http://schemas.openxmlformats.org/presentationml/2006/main">
  <p:tag name="PA" val="v5.1.2"/>
</p:tagLst>
</file>

<file path=ppt/tags/tag9.xml><?xml version="1.0" encoding="utf-8"?>
<p:tagLst xmlns:p="http://schemas.openxmlformats.org/presentationml/2006/main">
  <p:tag name="PA" val="v5.1.2"/>
</p:tagLst>
</file>

<file path=ppt/tags/tag90.xml><?xml version="1.0" encoding="utf-8"?>
<p:tagLst xmlns:p="http://schemas.openxmlformats.org/presentationml/2006/main">
  <p:tag name="PA" val="v5.1.2"/>
</p:tagLst>
</file>

<file path=ppt/tags/tag91.xml><?xml version="1.0" encoding="utf-8"?>
<p:tagLst xmlns:p="http://schemas.openxmlformats.org/presentationml/2006/main">
  <p:tag name="PA" val="v5.1.2"/>
</p:tagLst>
</file>

<file path=ppt/tags/tag92.xml><?xml version="1.0" encoding="utf-8"?>
<p:tagLst xmlns:p="http://schemas.openxmlformats.org/presentationml/2006/main">
  <p:tag name="PA" val="v5.1.2"/>
</p:tagLst>
</file>

<file path=ppt/tags/tag93.xml><?xml version="1.0" encoding="utf-8"?>
<p:tagLst xmlns:p="http://schemas.openxmlformats.org/presentationml/2006/main">
  <p:tag name="PA" val="v5.1.2"/>
</p:tagLst>
</file>

<file path=ppt/tags/tag94.xml><?xml version="1.0" encoding="utf-8"?>
<p:tagLst xmlns:p="http://schemas.openxmlformats.org/presentationml/2006/main">
  <p:tag name="PA" val="v5.1.2"/>
</p:tagLst>
</file>

<file path=ppt/tags/tag95.xml><?xml version="1.0" encoding="utf-8"?>
<p:tagLst xmlns:p="http://schemas.openxmlformats.org/presentationml/2006/main">
  <p:tag name="PA" val="v5.1.2"/>
</p:tagLst>
</file>

<file path=ppt/tags/tag96.xml><?xml version="1.0" encoding="utf-8"?>
<p:tagLst xmlns:p="http://schemas.openxmlformats.org/presentationml/2006/main">
  <p:tag name="PA" val="v5.1.2"/>
</p:tagLst>
</file>

<file path=ppt/tags/tag97.xml><?xml version="1.0" encoding="utf-8"?>
<p:tagLst xmlns:p="http://schemas.openxmlformats.org/presentationml/2006/main">
  <p:tag name="PA" val="v5.1.2"/>
</p:tagLst>
</file>

<file path=ppt/tags/tag98.xml><?xml version="1.0" encoding="utf-8"?>
<p:tagLst xmlns:p="http://schemas.openxmlformats.org/presentationml/2006/main">
  <p:tag name="PA" val="v5.1.2"/>
</p:tagLst>
</file>

<file path=ppt/tags/tag99.xml><?xml version="1.0" encoding="utf-8"?>
<p:tagLst xmlns:p="http://schemas.openxmlformats.org/presentationml/2006/main">
  <p:tag name="PA" val="v5.1.2"/>
</p:tagLst>
</file>

<file path=ppt/theme/theme1.xml><?xml version="1.0" encoding="utf-8"?>
<a:theme xmlns:a="http://schemas.openxmlformats.org/drawingml/2006/main" name="第一PPT，www.1ppt.com">
  <a:themeElements>
    <a:clrScheme name="自定义 4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04786"/>
      </a:accent1>
      <a:accent2>
        <a:srgbClr val="08B8CF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vxqnjsa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980</Words>
  <Application>WPS 演示</Application>
  <PresentationFormat>自定义</PresentationFormat>
  <Paragraphs>127</Paragraphs>
  <Slides>14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8" baseType="lpstr">
      <vt:lpstr>Arial</vt:lpstr>
      <vt:lpstr>宋体</vt:lpstr>
      <vt:lpstr>Wingdings</vt:lpstr>
      <vt:lpstr>思源黑体 Light</vt:lpstr>
      <vt:lpstr>黑体</vt:lpstr>
      <vt:lpstr>方正黑体简体</vt:lpstr>
      <vt:lpstr>微软雅黑</vt:lpstr>
      <vt:lpstr>Source Han Sans CN Normal</vt:lpstr>
      <vt:lpstr>Yu Gothic UI Semilight</vt:lpstr>
      <vt:lpstr>Calibri</vt:lpstr>
      <vt:lpstr>Arial Unicode MS</vt:lpstr>
      <vt:lpstr>等线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蓝色文艺油画纹理质感毕业答辩PPT模板</dc:title>
  <dc:creator>第一PPT</dc:creator>
  <cp:keywords>www.1ppt.com</cp:keywords>
  <dc:description>www.1ppt.com</dc:description>
  <cp:lastModifiedBy>浅川酒一</cp:lastModifiedBy>
  <cp:revision>31</cp:revision>
  <dcterms:created xsi:type="dcterms:W3CDTF">2019-05-05T15:05:00Z</dcterms:created>
  <dcterms:modified xsi:type="dcterms:W3CDTF">2022-05-29T10:59:33Z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FAAB02674D0B41F3BA40541354AABA45</vt:lpwstr>
  </property>
  <property fmtid="{D5CDD505-2E9C-101B-9397-08002B2CF9AE}" pid="3" name="KSOProductBuildVer">
    <vt:lpwstr>2052-11.1.0.11636</vt:lpwstr>
  </property>
</Properties>
</file>

<file path=docProps/thumbnail.jpeg>
</file>